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5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3" r:id="rId4"/>
    <p:sldMasterId id="2147483763" r:id="rId5"/>
    <p:sldMasterId id="2147483816" r:id="rId6"/>
    <p:sldMasterId id="2147483863" r:id="rId7"/>
  </p:sldMasterIdLst>
  <p:notesMasterIdLst>
    <p:notesMasterId r:id="rId11"/>
  </p:notesMasterIdLst>
  <p:sldIdLst>
    <p:sldId id="2147479753" r:id="rId8"/>
    <p:sldId id="2147479756" r:id="rId9"/>
    <p:sldId id="214747974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086715-B4A3-4349-83A5-4CA94DAE25E4}" v="20" dt="2026-07-15T15:40:04.546"/>
    <p1510:client id="{6D6E5726-2966-4400-B317-A2F2EF63BD22}" v="1" dt="2026-07-16T06:30:28.229"/>
    <p1510:client id="{8E2F15F9-0B81-F59E-6E7B-51855EC1BFB5}" v="1" dt="2026-07-16T10:42:24.0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SANYI, David" userId="479e7ad8-77b7-4b73-b2f7-dff7ead244f9" providerId="ADAL" clId="{DBC6969F-6444-401A-98F9-1D3609EBF855}"/>
    <pc:docChg chg="undo custSel modSld">
      <pc:chgData name="HARSANYI, David" userId="479e7ad8-77b7-4b73-b2f7-dff7ead244f9" providerId="ADAL" clId="{DBC6969F-6444-401A-98F9-1D3609EBF855}" dt="2026-07-15T15:41:13.477" v="146" actId="20577"/>
      <pc:docMkLst>
        <pc:docMk/>
      </pc:docMkLst>
      <pc:sldChg chg="addSp delSp modSp mod">
        <pc:chgData name="HARSANYI, David" userId="479e7ad8-77b7-4b73-b2f7-dff7ead244f9" providerId="ADAL" clId="{DBC6969F-6444-401A-98F9-1D3609EBF855}" dt="2026-07-15T15:40:23.182" v="112" actId="1076"/>
        <pc:sldMkLst>
          <pc:docMk/>
          <pc:sldMk cId="2938850390" sldId="2147479743"/>
        </pc:sldMkLst>
        <pc:spChg chg="add mod">
          <ac:chgData name="HARSANYI, David" userId="479e7ad8-77b7-4b73-b2f7-dff7ead244f9" providerId="ADAL" clId="{DBC6969F-6444-401A-98F9-1D3609EBF855}" dt="2026-07-15T15:33:33.081" v="53" actId="403"/>
          <ac:spMkLst>
            <pc:docMk/>
            <pc:sldMk cId="2938850390" sldId="2147479743"/>
            <ac:spMk id="4" creationId="{444E9DB9-A7B9-4855-8743-CCE938F8B925}"/>
          </ac:spMkLst>
        </pc:spChg>
        <pc:spChg chg="add mod">
          <ac:chgData name="HARSANYI, David" userId="479e7ad8-77b7-4b73-b2f7-dff7ead244f9" providerId="ADAL" clId="{DBC6969F-6444-401A-98F9-1D3609EBF855}" dt="2026-07-15T15:33:33.081" v="53" actId="403"/>
          <ac:spMkLst>
            <pc:docMk/>
            <pc:sldMk cId="2938850390" sldId="2147479743"/>
            <ac:spMk id="5" creationId="{9F57EF64-CBB3-4180-BA6A-42A6B99D3287}"/>
          </ac:spMkLst>
        </pc:spChg>
        <pc:spChg chg="add mod">
          <ac:chgData name="HARSANYI, David" userId="479e7ad8-77b7-4b73-b2f7-dff7ead244f9" providerId="ADAL" clId="{DBC6969F-6444-401A-98F9-1D3609EBF855}" dt="2026-07-15T15:33:33.081" v="53" actId="403"/>
          <ac:spMkLst>
            <pc:docMk/>
            <pc:sldMk cId="2938850390" sldId="2147479743"/>
            <ac:spMk id="7" creationId="{0B5FFC8D-22FA-438C-AAF8-A23B319F5D3C}"/>
          </ac:spMkLst>
        </pc:spChg>
        <pc:spChg chg="add mod">
          <ac:chgData name="HARSANYI, David" userId="479e7ad8-77b7-4b73-b2f7-dff7ead244f9" providerId="ADAL" clId="{DBC6969F-6444-401A-98F9-1D3609EBF855}" dt="2026-07-15T15:33:33.081" v="53" actId="403"/>
          <ac:spMkLst>
            <pc:docMk/>
            <pc:sldMk cId="2938850390" sldId="2147479743"/>
            <ac:spMk id="8" creationId="{12CBB393-C05F-43B7-A41D-B988E5BBE767}"/>
          </ac:spMkLst>
        </pc:spChg>
        <pc:spChg chg="add mod">
          <ac:chgData name="HARSANYI, David" userId="479e7ad8-77b7-4b73-b2f7-dff7ead244f9" providerId="ADAL" clId="{DBC6969F-6444-401A-98F9-1D3609EBF855}" dt="2026-07-15T15:33:33.081" v="53" actId="403"/>
          <ac:spMkLst>
            <pc:docMk/>
            <pc:sldMk cId="2938850390" sldId="2147479743"/>
            <ac:spMk id="9" creationId="{428DC770-BC96-4E5A-AB16-ED71B028BA9B}"/>
          </ac:spMkLst>
        </pc:spChg>
        <pc:spChg chg="add mod">
          <ac:chgData name="HARSANYI, David" userId="479e7ad8-77b7-4b73-b2f7-dff7ead244f9" providerId="ADAL" clId="{DBC6969F-6444-401A-98F9-1D3609EBF855}" dt="2026-07-15T15:38:46.887" v="62"/>
          <ac:spMkLst>
            <pc:docMk/>
            <pc:sldMk cId="2938850390" sldId="2147479743"/>
            <ac:spMk id="11" creationId="{2F8E88EB-43E3-4E43-A9D3-1B501FA9B3F2}"/>
          </ac:spMkLst>
        </pc:spChg>
        <pc:spChg chg="add mod">
          <ac:chgData name="HARSANYI, David" userId="479e7ad8-77b7-4b73-b2f7-dff7ead244f9" providerId="ADAL" clId="{DBC6969F-6444-401A-98F9-1D3609EBF855}" dt="2026-07-15T15:38:46.887" v="62"/>
          <ac:spMkLst>
            <pc:docMk/>
            <pc:sldMk cId="2938850390" sldId="2147479743"/>
            <ac:spMk id="12" creationId="{FD2730D8-F94C-4487-9DC3-E9768D620D2D}"/>
          </ac:spMkLst>
        </pc:spChg>
        <pc:spChg chg="add mod">
          <ac:chgData name="HARSANYI, David" userId="479e7ad8-77b7-4b73-b2f7-dff7ead244f9" providerId="ADAL" clId="{DBC6969F-6444-401A-98F9-1D3609EBF855}" dt="2026-07-15T15:38:46.887" v="62"/>
          <ac:spMkLst>
            <pc:docMk/>
            <pc:sldMk cId="2938850390" sldId="2147479743"/>
            <ac:spMk id="13" creationId="{C61F87D9-B912-4E99-82B8-E003B1824A90}"/>
          </ac:spMkLst>
        </pc:spChg>
        <pc:spChg chg="add mod">
          <ac:chgData name="HARSANYI, David" userId="479e7ad8-77b7-4b73-b2f7-dff7ead244f9" providerId="ADAL" clId="{DBC6969F-6444-401A-98F9-1D3609EBF855}" dt="2026-07-15T15:38:54.703" v="66" actId="14100"/>
          <ac:spMkLst>
            <pc:docMk/>
            <pc:sldMk cId="2938850390" sldId="2147479743"/>
            <ac:spMk id="15" creationId="{2F8E88EB-43E3-4E43-A9D3-1B501FA9B3F2}"/>
          </ac:spMkLst>
        </pc:spChg>
        <pc:spChg chg="add mod">
          <ac:chgData name="HARSANYI, David" userId="479e7ad8-77b7-4b73-b2f7-dff7ead244f9" providerId="ADAL" clId="{DBC6969F-6444-401A-98F9-1D3609EBF855}" dt="2026-07-15T15:38:54.703" v="66" actId="14100"/>
          <ac:spMkLst>
            <pc:docMk/>
            <pc:sldMk cId="2938850390" sldId="2147479743"/>
            <ac:spMk id="16" creationId="{FD2730D8-F94C-4487-9DC3-E9768D620D2D}"/>
          </ac:spMkLst>
        </pc:spChg>
        <pc:spChg chg="add mod">
          <ac:chgData name="HARSANYI, David" userId="479e7ad8-77b7-4b73-b2f7-dff7ead244f9" providerId="ADAL" clId="{DBC6969F-6444-401A-98F9-1D3609EBF855}" dt="2026-07-15T15:38:54.703" v="66" actId="14100"/>
          <ac:spMkLst>
            <pc:docMk/>
            <pc:sldMk cId="2938850390" sldId="2147479743"/>
            <ac:spMk id="17" creationId="{C61F87D9-B912-4E99-82B8-E003B1824A90}"/>
          </ac:spMkLst>
        </pc:spChg>
        <pc:spChg chg="add mod">
          <ac:chgData name="HARSANYI, David" userId="479e7ad8-77b7-4b73-b2f7-dff7ead244f9" providerId="ADAL" clId="{DBC6969F-6444-401A-98F9-1D3609EBF855}" dt="2026-07-15T15:40:01.376" v="68" actId="1076"/>
          <ac:spMkLst>
            <pc:docMk/>
            <pc:sldMk cId="2938850390" sldId="2147479743"/>
            <ac:spMk id="18" creationId="{F707DB27-EEF8-E933-3461-197901A41F13}"/>
          </ac:spMkLst>
        </pc:spChg>
        <pc:spChg chg="add mod">
          <ac:chgData name="HARSANYI, David" userId="479e7ad8-77b7-4b73-b2f7-dff7ead244f9" providerId="ADAL" clId="{DBC6969F-6444-401A-98F9-1D3609EBF855}" dt="2026-07-15T15:40:23.182" v="112" actId="1076"/>
          <ac:spMkLst>
            <pc:docMk/>
            <pc:sldMk cId="2938850390" sldId="2147479743"/>
            <ac:spMk id="19" creationId="{F4A8CA02-E340-1AFF-E366-84B756FF500F}"/>
          </ac:spMkLst>
        </pc:spChg>
        <pc:graphicFrameChg chg="del">
          <ac:chgData name="HARSANYI, David" userId="479e7ad8-77b7-4b73-b2f7-dff7ead244f9" providerId="ADAL" clId="{DBC6969F-6444-401A-98F9-1D3609EBF855}" dt="2026-07-15T15:28:53.872" v="21" actId="478"/>
          <ac:graphicFrameMkLst>
            <pc:docMk/>
            <pc:sldMk cId="2938850390" sldId="2147479743"/>
            <ac:graphicFrameMk id="2" creationId="{5AD4B9AC-23E9-DBFA-1D5E-03C8A4A62BEA}"/>
          </ac:graphicFrameMkLst>
        </pc:graphicFrameChg>
        <pc:graphicFrameChg chg="add del mod modGraphic">
          <ac:chgData name="HARSANYI, David" userId="479e7ad8-77b7-4b73-b2f7-dff7ead244f9" providerId="ADAL" clId="{DBC6969F-6444-401A-98F9-1D3609EBF855}" dt="2026-07-15T15:36:36.355" v="58" actId="478"/>
          <ac:graphicFrameMkLst>
            <pc:docMk/>
            <pc:sldMk cId="2938850390" sldId="2147479743"/>
            <ac:graphicFrameMk id="3" creationId="{475D6C8F-9BCA-41E4-7F40-1E8BD4A669DC}"/>
          </ac:graphicFrameMkLst>
        </pc:graphicFrameChg>
        <pc:graphicFrameChg chg="add mod">
          <ac:chgData name="HARSANYI, David" userId="479e7ad8-77b7-4b73-b2f7-dff7ead244f9" providerId="ADAL" clId="{DBC6969F-6444-401A-98F9-1D3609EBF855}" dt="2026-07-15T15:38:45.742" v="61" actId="1076"/>
          <ac:graphicFrameMkLst>
            <pc:docMk/>
            <pc:sldMk cId="2938850390" sldId="2147479743"/>
            <ac:graphicFrameMk id="10" creationId="{6A834DB4-D81B-CCF2-0B6E-D5CF4B7F1F9B}"/>
          </ac:graphicFrameMkLst>
        </pc:graphicFrameChg>
        <pc:graphicFrameChg chg="add mod">
          <ac:chgData name="HARSANYI, David" userId="479e7ad8-77b7-4b73-b2f7-dff7ead244f9" providerId="ADAL" clId="{DBC6969F-6444-401A-98F9-1D3609EBF855}" dt="2026-07-15T15:38:54.703" v="66" actId="14100"/>
          <ac:graphicFrameMkLst>
            <pc:docMk/>
            <pc:sldMk cId="2938850390" sldId="2147479743"/>
            <ac:graphicFrameMk id="14" creationId="{2E4DFB1D-5EBC-0924-B10E-86133AC037AD}"/>
          </ac:graphicFrameMkLst>
        </pc:graphicFrameChg>
      </pc:sldChg>
      <pc:sldChg chg="modSp mod">
        <pc:chgData name="HARSANYI, David" userId="479e7ad8-77b7-4b73-b2f7-dff7ead244f9" providerId="ADAL" clId="{DBC6969F-6444-401A-98F9-1D3609EBF855}" dt="2026-07-15T15:28:48.710" v="20" actId="20577"/>
        <pc:sldMkLst>
          <pc:docMk/>
          <pc:sldMk cId="2618707141" sldId="2147479753"/>
        </pc:sldMkLst>
        <pc:spChg chg="mod">
          <ac:chgData name="HARSANYI, David" userId="479e7ad8-77b7-4b73-b2f7-dff7ead244f9" providerId="ADAL" clId="{DBC6969F-6444-401A-98F9-1D3609EBF855}" dt="2026-07-15T15:28:48.710" v="20" actId="20577"/>
          <ac:spMkLst>
            <pc:docMk/>
            <pc:sldMk cId="2618707141" sldId="2147479753"/>
            <ac:spMk id="2" creationId="{A2318350-DA3D-B124-4C0C-AC4DDEAD53BF}"/>
          </ac:spMkLst>
        </pc:spChg>
      </pc:sldChg>
      <pc:sldChg chg="addSp delSp modSp mod">
        <pc:chgData name="HARSANYI, David" userId="479e7ad8-77b7-4b73-b2f7-dff7ead244f9" providerId="ADAL" clId="{DBC6969F-6444-401A-98F9-1D3609EBF855}" dt="2026-07-15T15:41:13.477" v="146" actId="20577"/>
        <pc:sldMkLst>
          <pc:docMk/>
          <pc:sldMk cId="2000770598" sldId="2147479756"/>
        </pc:sldMkLst>
        <pc:spChg chg="add">
          <ac:chgData name="HARSANYI, David" userId="479e7ad8-77b7-4b73-b2f7-dff7ead244f9" providerId="ADAL" clId="{DBC6969F-6444-401A-98F9-1D3609EBF855}" dt="2026-07-15T15:30:31.236" v="33" actId="11529"/>
          <ac:spMkLst>
            <pc:docMk/>
            <pc:sldMk cId="2000770598" sldId="2147479756"/>
            <ac:spMk id="7" creationId="{3401C498-7C00-1E4C-0DE6-F321C0120984}"/>
          </ac:spMkLst>
        </pc:spChg>
        <pc:spChg chg="add mod">
          <ac:chgData name="HARSANYI, David" userId="479e7ad8-77b7-4b73-b2f7-dff7ead244f9" providerId="ADAL" clId="{DBC6969F-6444-401A-98F9-1D3609EBF855}" dt="2026-07-15T15:31:42.304" v="46" actId="13926"/>
          <ac:spMkLst>
            <pc:docMk/>
            <pc:sldMk cId="2000770598" sldId="2147479756"/>
            <ac:spMk id="15" creationId="{82B2D5C3-07F4-AA72-7F65-ECBAC19F8D3F}"/>
          </ac:spMkLst>
        </pc:spChg>
        <pc:spChg chg="add mod">
          <ac:chgData name="HARSANYI, David" userId="479e7ad8-77b7-4b73-b2f7-dff7ead244f9" providerId="ADAL" clId="{DBC6969F-6444-401A-98F9-1D3609EBF855}" dt="2026-07-15T15:31:49.986" v="47"/>
          <ac:spMkLst>
            <pc:docMk/>
            <pc:sldMk cId="2000770598" sldId="2147479756"/>
            <ac:spMk id="16" creationId="{13ADD4B9-2EA6-7C16-469F-1859D8FE55DD}"/>
          </ac:spMkLst>
        </pc:spChg>
        <pc:spChg chg="add mod">
          <ac:chgData name="HARSANYI, David" userId="479e7ad8-77b7-4b73-b2f7-dff7ead244f9" providerId="ADAL" clId="{DBC6969F-6444-401A-98F9-1D3609EBF855}" dt="2026-07-15T15:41:13.477" v="146" actId="20577"/>
          <ac:spMkLst>
            <pc:docMk/>
            <pc:sldMk cId="2000770598" sldId="2147479756"/>
            <ac:spMk id="17" creationId="{3A90F8F4-EE9D-36AD-FF42-4F39E264AD8B}"/>
          </ac:spMkLst>
        </pc:spChg>
        <pc:picChg chg="add mod">
          <ac:chgData name="HARSANYI, David" userId="479e7ad8-77b7-4b73-b2f7-dff7ead244f9" providerId="ADAL" clId="{DBC6969F-6444-401A-98F9-1D3609EBF855}" dt="2026-07-15T15:30:41.590" v="36" actId="1076"/>
          <ac:picMkLst>
            <pc:docMk/>
            <pc:sldMk cId="2000770598" sldId="2147479756"/>
            <ac:picMk id="2" creationId="{15461AFC-0F27-FE6A-1EE6-F3B485D7B7CE}"/>
          </ac:picMkLst>
        </pc:picChg>
        <pc:picChg chg="add mod">
          <ac:chgData name="HARSANYI, David" userId="479e7ad8-77b7-4b73-b2f7-dff7ead244f9" providerId="ADAL" clId="{DBC6969F-6444-401A-98F9-1D3609EBF855}" dt="2026-07-15T15:30:22.746" v="31" actId="1076"/>
          <ac:picMkLst>
            <pc:docMk/>
            <pc:sldMk cId="2000770598" sldId="2147479756"/>
            <ac:picMk id="6" creationId="{79C40D19-3D20-E192-D48F-3DF209F6B68C}"/>
          </ac:picMkLst>
        </pc:picChg>
        <pc:picChg chg="del">
          <ac:chgData name="HARSANYI, David" userId="479e7ad8-77b7-4b73-b2f7-dff7ead244f9" providerId="ADAL" clId="{DBC6969F-6444-401A-98F9-1D3609EBF855}" dt="2026-07-15T15:28:41.392" v="0" actId="478"/>
          <ac:picMkLst>
            <pc:docMk/>
            <pc:sldMk cId="2000770598" sldId="2147479756"/>
            <ac:picMk id="12" creationId="{F2AA480D-71EA-FD15-FB61-40E0B3E238EE}"/>
          </ac:picMkLst>
        </pc:picChg>
        <pc:cxnChg chg="add mod">
          <ac:chgData name="HARSANYI, David" userId="479e7ad8-77b7-4b73-b2f7-dff7ead244f9" providerId="ADAL" clId="{DBC6969F-6444-401A-98F9-1D3609EBF855}" dt="2026-07-15T15:31:04.220" v="42" actId="208"/>
          <ac:cxnSpMkLst>
            <pc:docMk/>
            <pc:sldMk cId="2000770598" sldId="2147479756"/>
            <ac:cxnSpMk id="9" creationId="{3EBDC38C-DC26-E5F6-27C8-5E6E8C3A3836}"/>
          </ac:cxnSpMkLst>
        </pc:cxnChg>
        <pc:cxnChg chg="add mod">
          <ac:chgData name="HARSANYI, David" userId="479e7ad8-77b7-4b73-b2f7-dff7ead244f9" providerId="ADAL" clId="{DBC6969F-6444-401A-98F9-1D3609EBF855}" dt="2026-07-15T15:30:58.140" v="41" actId="208"/>
          <ac:cxnSpMkLst>
            <pc:docMk/>
            <pc:sldMk cId="2000770598" sldId="2147479756"/>
            <ac:cxnSpMk id="10" creationId="{4F18BC3A-417B-D533-8013-80E9E4DED8FD}"/>
          </ac:cxnSpMkLst>
        </pc:cxnChg>
      </pc:sldChg>
    </pc:docChg>
  </pc:docChgLst>
  <pc:docChgLst>
    <pc:chgData name="PINTOC, Cosmin" userId="S::cosmin.pintoc@somfy.com::53120045-9dc2-4d3d-a905-71d1fb78bf21" providerId="AD" clId="Web-{8E2F15F9-0B81-F59E-6E7B-51855EC1BFB5}"/>
    <pc:docChg chg="modSld">
      <pc:chgData name="PINTOC, Cosmin" userId="S::cosmin.pintoc@somfy.com::53120045-9dc2-4d3d-a905-71d1fb78bf21" providerId="AD" clId="Web-{8E2F15F9-0B81-F59E-6E7B-51855EC1BFB5}" dt="2026-07-16T10:42:24.018" v="0"/>
      <pc:docMkLst>
        <pc:docMk/>
      </pc:docMkLst>
      <pc:sldChg chg="modSp">
        <pc:chgData name="PINTOC, Cosmin" userId="S::cosmin.pintoc@somfy.com::53120045-9dc2-4d3d-a905-71d1fb78bf21" providerId="AD" clId="Web-{8E2F15F9-0B81-F59E-6E7B-51855EC1BFB5}" dt="2026-07-16T10:42:24.018" v="0"/>
        <pc:sldMkLst>
          <pc:docMk/>
          <pc:sldMk cId="2938850390" sldId="2147479743"/>
        </pc:sldMkLst>
        <pc:graphicFrameChg chg="modGraphic">
          <ac:chgData name="PINTOC, Cosmin" userId="S::cosmin.pintoc@somfy.com::53120045-9dc2-4d3d-a905-71d1fb78bf21" providerId="AD" clId="Web-{8E2F15F9-0B81-F59E-6E7B-51855EC1BFB5}" dt="2026-07-16T10:42:24.018" v="0"/>
          <ac:graphicFrameMkLst>
            <pc:docMk/>
            <pc:sldMk cId="2938850390" sldId="2147479743"/>
            <ac:graphicFrameMk id="14" creationId="{2E4DFB1D-5EBC-0924-B10E-86133AC037AD}"/>
          </ac:graphicFrameMkLst>
        </pc:graphicFrameChg>
      </pc:sldChg>
    </pc:docChg>
  </pc:docChgLst>
  <pc:docChgLst>
    <pc:chgData name="HRNCIR, Jan" userId="96250372-41ff-46b8-9b8f-d08717b190e8" providerId="ADAL" clId="{EAEE8F32-A48B-4D1D-BBE1-B10DA45D166C}"/>
    <pc:docChg chg="custSel modSld">
      <pc:chgData name="HRNCIR, Jan" userId="96250372-41ff-46b8-9b8f-d08717b190e8" providerId="ADAL" clId="{EAEE8F32-A48B-4D1D-BBE1-B10DA45D166C}" dt="2026-07-16T06:30:28.229" v="2" actId="478"/>
      <pc:docMkLst>
        <pc:docMk/>
      </pc:docMkLst>
      <pc:sldChg chg="delSp modSp mod">
        <pc:chgData name="HRNCIR, Jan" userId="96250372-41ff-46b8-9b8f-d08717b190e8" providerId="ADAL" clId="{EAEE8F32-A48B-4D1D-BBE1-B10DA45D166C}" dt="2026-07-16T06:30:28.229" v="2" actId="478"/>
        <pc:sldMkLst>
          <pc:docMk/>
          <pc:sldMk cId="2938850390" sldId="2147479743"/>
        </pc:sldMkLst>
        <pc:spChg chg="del mod">
          <ac:chgData name="HRNCIR, Jan" userId="96250372-41ff-46b8-9b8f-d08717b190e8" providerId="ADAL" clId="{EAEE8F32-A48B-4D1D-BBE1-B10DA45D166C}" dt="2026-07-16T06:30:28.229" v="2" actId="478"/>
          <ac:spMkLst>
            <pc:docMk/>
            <pc:sldMk cId="2938850390" sldId="2147479743"/>
            <ac:spMk id="18" creationId="{F707DB27-EEF8-E933-3461-197901A41F13}"/>
          </ac:spMkLst>
        </pc:spChg>
        <pc:spChg chg="del">
          <ac:chgData name="HRNCIR, Jan" userId="96250372-41ff-46b8-9b8f-d08717b190e8" providerId="ADAL" clId="{EAEE8F32-A48B-4D1D-BBE1-B10DA45D166C}" dt="2026-07-16T06:30:15.546" v="0" actId="478"/>
          <ac:spMkLst>
            <pc:docMk/>
            <pc:sldMk cId="2938850390" sldId="2147479743"/>
            <ac:spMk id="19" creationId="{F4A8CA02-E340-1AFF-E366-84B756FF50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9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.xml"/><Relationship Id="rId4" Type="http://schemas.openxmlformats.org/officeDocument/2006/relationships/image" Target="../media/image5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98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473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7086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889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1381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34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832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Merci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23034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0621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356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0020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8584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89038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Chapitre</a:t>
            </a:r>
            <a:endParaRPr lang="en-GB" dirty="0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01</a:t>
            </a:r>
            <a:endParaRPr lang="en-GB" dirty="0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6571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3159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29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1244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2816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146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1691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3692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Sommaire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1544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9225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935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4376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5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3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Relationship Id="rId30" Type="http://schemas.openxmlformats.org/officeDocument/2006/relationships/theme" Target="../theme/theme3.xml"/><Relationship Id="rId8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3884" r:id="rId21"/>
    <p:sldLayoutId id="2147483885" r:id="rId22"/>
    <p:sldLayoutId id="2147483886" r:id="rId23"/>
    <p:sldLayoutId id="2147483887" r:id="rId24"/>
    <p:sldLayoutId id="2147483888" r:id="rId25"/>
    <p:sldLayoutId id="2147483889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5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15255"/>
            <a:ext cx="3559630" cy="222749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FAB800"/>
                </a:solidFill>
                <a:latin typeface="Somfy Sans" panose="00000500000000000000" pitchFamily="50" charset="0"/>
              </a:rPr>
              <a:t>Altea Solar io</a:t>
            </a:r>
            <a:br>
              <a:rPr lang="fr-FR" dirty="0"/>
            </a:b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870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F6ABAD-C4F0-A056-0810-F6F1A571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B1B3C-A0AA-6D87-AD2F-5C129F3A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2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461AFC-0F27-FE6A-1EE6-F3B485D7B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468" y="2363790"/>
            <a:ext cx="3262453" cy="2439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C40D19-3D20-E192-D48F-3DF209F6B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516" y="679381"/>
            <a:ext cx="4898457" cy="4898457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3401C498-7C00-1E4C-0DE6-F321C0120984}"/>
              </a:ext>
            </a:extLst>
          </p:cNvPr>
          <p:cNvSpPr/>
          <p:nvPr/>
        </p:nvSpPr>
        <p:spPr>
          <a:xfrm>
            <a:off x="5255394" y="2983832"/>
            <a:ext cx="1418122" cy="7507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DC38C-DC26-E5F6-27C8-5E6E8C3A3836}"/>
              </a:ext>
            </a:extLst>
          </p:cNvPr>
          <p:cNvCxnSpPr/>
          <p:nvPr/>
        </p:nvCxnSpPr>
        <p:spPr>
          <a:xfrm>
            <a:off x="1385747" y="2466779"/>
            <a:ext cx="2825496" cy="23362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18BC3A-417B-D533-8013-80E9E4DED8FD}"/>
              </a:ext>
            </a:extLst>
          </p:cNvPr>
          <p:cNvCxnSpPr>
            <a:cxnSpLocks/>
          </p:cNvCxnSpPr>
          <p:nvPr/>
        </p:nvCxnSpPr>
        <p:spPr>
          <a:xfrm flipH="1">
            <a:off x="1243468" y="2450592"/>
            <a:ext cx="2967775" cy="22494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2B2D5C3-07F4-AA72-7F65-ECBAC19F8D3F}"/>
              </a:ext>
            </a:extLst>
          </p:cNvPr>
          <p:cNvSpPr txBox="1"/>
          <p:nvPr/>
        </p:nvSpPr>
        <p:spPr>
          <a:xfrm>
            <a:off x="5477497" y="4931507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/>
              <a:t>Motor, Panel, Battery with </a:t>
            </a:r>
            <a:r>
              <a:rPr lang="en-US" sz="1800" dirty="0" err="1"/>
              <a:t>with</a:t>
            </a:r>
            <a:r>
              <a:rPr lang="en-US" sz="1800" dirty="0"/>
              <a:t> </a:t>
            </a:r>
            <a:r>
              <a:rPr lang="en-US" sz="1800" dirty="0">
                <a:highlight>
                  <a:srgbClr val="FFFF00"/>
                </a:highlight>
              </a:rPr>
              <a:t>Waterproof connectors </a:t>
            </a:r>
            <a:r>
              <a:rPr lang="en-US" sz="1800" dirty="0"/>
              <a:t>&amp; </a:t>
            </a:r>
            <a:r>
              <a:rPr lang="en-US" sz="1800" dirty="0">
                <a:highlight>
                  <a:srgbClr val="FFFF00"/>
                </a:highlight>
              </a:rPr>
              <a:t>PET Panel</a:t>
            </a:r>
          </a:p>
        </p:txBody>
      </p:sp>
      <p:sp>
        <p:nvSpPr>
          <p:cNvPr id="16" name="Title 38">
            <a:extLst>
              <a:ext uri="{FF2B5EF4-FFF2-40B4-BE49-F238E27FC236}">
                <a16:creationId xmlns:a16="http://schemas.microsoft.com/office/drawing/2014/main" id="{13ADD4B9-2EA6-7C16-469F-1859D8FE55DD}"/>
              </a:ext>
            </a:extLst>
          </p:cNvPr>
          <p:cNvSpPr txBox="1">
            <a:spLocks/>
          </p:cNvSpPr>
          <p:nvPr/>
        </p:nvSpPr>
        <p:spPr>
          <a:xfrm>
            <a:off x="457200" y="365125"/>
            <a:ext cx="3058358" cy="36961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6800" rtlCol="0" anchor="b">
            <a:normAutofit fontScale="7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25485A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r>
              <a:rPr lang="cs-CZ" spc="-7" dirty="0">
                <a:solidFill>
                  <a:srgbClr val="0D4D5E"/>
                </a:solidFill>
                <a:latin typeface="SomfySans-Medium"/>
                <a:cs typeface="SomfySans-Medium"/>
              </a:rPr>
              <a:t>Altea 50 Solar io V2</a:t>
            </a:r>
            <a:endParaRPr lang="en-US" dirty="0">
              <a:solidFill>
                <a:srgbClr val="0D4D5E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A90F8F4-EE9D-36AD-FF42-4F39E264AD8B}"/>
              </a:ext>
            </a:extLst>
          </p:cNvPr>
          <p:cNvSpPr/>
          <p:nvPr/>
        </p:nvSpPr>
        <p:spPr>
          <a:xfrm>
            <a:off x="2203704" y="1618488"/>
            <a:ext cx="1792224" cy="832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End of life August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70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Connecteur droit 17">
            <a:extLst>
              <a:ext uri="{FF2B5EF4-FFF2-40B4-BE49-F238E27FC236}">
                <a16:creationId xmlns:a16="http://schemas.microsoft.com/office/drawing/2014/main" id="{2854D052-6DD9-F8C2-76A7-2A67DFE66759}"/>
              </a:ext>
            </a:extLst>
          </p:cNvPr>
          <p:cNvCxnSpPr>
            <a:cxnSpLocks/>
          </p:cNvCxnSpPr>
          <p:nvPr/>
        </p:nvCxnSpPr>
        <p:spPr>
          <a:xfrm>
            <a:off x="11683234" y="1300751"/>
            <a:ext cx="0" cy="10149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id="{A16A85E1-B398-862A-0601-C33617B260EB}"/>
              </a:ext>
            </a:extLst>
          </p:cNvPr>
          <p:cNvSpPr txBox="1">
            <a:spLocks/>
          </p:cNvSpPr>
          <p:nvPr/>
        </p:nvSpPr>
        <p:spPr>
          <a:xfrm rot="5400000">
            <a:off x="1473008" y="-1476679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Replacements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  <p:sp>
        <p:nvSpPr>
          <p:cNvPr id="4" name="AutoShape 13">
            <a:extLst>
              <a:ext uri="{FF2B5EF4-FFF2-40B4-BE49-F238E27FC236}">
                <a16:creationId xmlns:a16="http://schemas.microsoft.com/office/drawing/2014/main" id="{444E9DB9-A7B9-4855-8743-CCE938F8B9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779428" y="6280084"/>
            <a:ext cx="311150" cy="39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5" name="AutoShape 13">
            <a:extLst>
              <a:ext uri="{FF2B5EF4-FFF2-40B4-BE49-F238E27FC236}">
                <a16:creationId xmlns:a16="http://schemas.microsoft.com/office/drawing/2014/main" id="{9F57EF64-CBB3-4180-BA6A-42A6B99D32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553753" y="5964172"/>
            <a:ext cx="311150" cy="39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7" name="AutoShape 13">
            <a:extLst>
              <a:ext uri="{FF2B5EF4-FFF2-40B4-BE49-F238E27FC236}">
                <a16:creationId xmlns:a16="http://schemas.microsoft.com/office/drawing/2014/main" id="{0B5FFC8D-22FA-438C-AAF8-A23B319F5D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553753" y="6726172"/>
            <a:ext cx="311150" cy="39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8" name="AutoShape 13">
            <a:extLst>
              <a:ext uri="{FF2B5EF4-FFF2-40B4-BE49-F238E27FC236}">
                <a16:creationId xmlns:a16="http://schemas.microsoft.com/office/drawing/2014/main" id="{12CBB393-C05F-43B7-A41D-B988E5BBE7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553753" y="7488172"/>
            <a:ext cx="311150" cy="39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428DC770-BC96-4E5A-AB16-ED71B028BA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32915" y="6280084"/>
            <a:ext cx="311150" cy="39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E4DFB1D-5EBC-0924-B10E-86133AC03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462853"/>
              </p:ext>
            </p:extLst>
          </p:nvPr>
        </p:nvGraphicFramePr>
        <p:xfrm>
          <a:off x="323851" y="1300740"/>
          <a:ext cx="11525642" cy="4681363"/>
        </p:xfrm>
        <a:graphic>
          <a:graphicData uri="http://schemas.openxmlformats.org/drawingml/2006/table">
            <a:tbl>
              <a:tblPr/>
              <a:tblGrid>
                <a:gridCol w="601048">
                  <a:extLst>
                    <a:ext uri="{9D8B030D-6E8A-4147-A177-3AD203B41FA5}">
                      <a16:colId xmlns:a16="http://schemas.microsoft.com/office/drawing/2014/main" val="1222912881"/>
                    </a:ext>
                  </a:extLst>
                </a:gridCol>
                <a:gridCol w="2404189">
                  <a:extLst>
                    <a:ext uri="{9D8B030D-6E8A-4147-A177-3AD203B41FA5}">
                      <a16:colId xmlns:a16="http://schemas.microsoft.com/office/drawing/2014/main" val="450605864"/>
                    </a:ext>
                  </a:extLst>
                </a:gridCol>
                <a:gridCol w="225393">
                  <a:extLst>
                    <a:ext uri="{9D8B030D-6E8A-4147-A177-3AD203B41FA5}">
                      <a16:colId xmlns:a16="http://schemas.microsoft.com/office/drawing/2014/main" val="3983856667"/>
                    </a:ext>
                  </a:extLst>
                </a:gridCol>
                <a:gridCol w="5334296">
                  <a:extLst>
                    <a:ext uri="{9D8B030D-6E8A-4147-A177-3AD203B41FA5}">
                      <a16:colId xmlns:a16="http://schemas.microsoft.com/office/drawing/2014/main" val="710519723"/>
                    </a:ext>
                  </a:extLst>
                </a:gridCol>
                <a:gridCol w="601048">
                  <a:extLst>
                    <a:ext uri="{9D8B030D-6E8A-4147-A177-3AD203B41FA5}">
                      <a16:colId xmlns:a16="http://schemas.microsoft.com/office/drawing/2014/main" val="2283894289"/>
                    </a:ext>
                  </a:extLst>
                </a:gridCol>
                <a:gridCol w="2359668">
                  <a:extLst>
                    <a:ext uri="{9D8B030D-6E8A-4147-A177-3AD203B41FA5}">
                      <a16:colId xmlns:a16="http://schemas.microsoft.com/office/drawing/2014/main" val="4015440601"/>
                    </a:ext>
                  </a:extLst>
                </a:gridCol>
              </a:tblGrid>
              <a:tr h="1786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REF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DESCP.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PACKAGE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REF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DESCP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605821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WP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UNIT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449189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WP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UNIT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726254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WP U+C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UNIT+C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593870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WP BAR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BAR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3820969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WP BAR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BAR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683851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WP B+C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BAR+C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513223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WP P50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P50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779038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WP P50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P50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96771"/>
                  </a:ext>
                </a:extLst>
              </a:tr>
              <a:tr h="18799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15/14WP 50+C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P50+C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1259435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WP K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+ 9.6V battery + 2.8W PET panel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KIT 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875347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WP K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+ 9.6V battery + 2.8W PET panel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 KIT 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907146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WP K+C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waterproof connectors + 12V battery + 2.8W PET panel X2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 KIT 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014870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RH WP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6/14 UNIT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3500892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10/14RH WP 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10/14 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763013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15/14RHWP UC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15/14 U+C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466055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 RH WP 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6/14 BAR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391089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10/14RH WP 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10/14 BAR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1187224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SOLARIO 15/14RH WP BC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15/14 B+C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207542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6/14RH WP 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6/14 P50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5250941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10/14RH WP50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10/14 P50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901478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15/14RHWP50C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dual solar panel cable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RH15/14P50+C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312390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 IO 6/14RH WP 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+ 9.6V battery + 2.8W PET panel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1246430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 6/14KIT 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521750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10/14RH WP 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+ 9.6V battery + 2.8W PET panel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RH10/14KIT 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103232"/>
                  </a:ext>
                </a:extLst>
              </a:tr>
              <a:tr h="1875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1247257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IO15/14RH WP KC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Actuator with round head and waterproof connectors + 12V battery + 2.8W PET panel X2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1246432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ALTEA 50 SOLAR IO RH15/14KIT+C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227808"/>
                  </a:ext>
                </a:extLst>
              </a:tr>
            </a:tbl>
          </a:graphicData>
        </a:graphic>
      </p:graphicFrame>
      <p:sp>
        <p:nvSpPr>
          <p:cNvPr id="15" name="AutoShape 13">
            <a:extLst>
              <a:ext uri="{FF2B5EF4-FFF2-40B4-BE49-F238E27FC236}">
                <a16:creationId xmlns:a16="http://schemas.microsoft.com/office/drawing/2014/main" id="{2F8E88EB-43E3-4E43-A9D3-1B501FA9B3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40815" y="5358551"/>
            <a:ext cx="365938" cy="36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AutoShape 13">
            <a:extLst>
              <a:ext uri="{FF2B5EF4-FFF2-40B4-BE49-F238E27FC236}">
                <a16:creationId xmlns:a16="http://schemas.microsoft.com/office/drawing/2014/main" id="{FD2730D8-F94C-4487-9DC3-E9768D620D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40815" y="5958626"/>
            <a:ext cx="365938" cy="36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AutoShape 13">
            <a:extLst>
              <a:ext uri="{FF2B5EF4-FFF2-40B4-BE49-F238E27FC236}">
                <a16:creationId xmlns:a16="http://schemas.microsoft.com/office/drawing/2014/main" id="{C61F87D9-B912-4E99-82B8-E003B1824A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740815" y="6558701"/>
            <a:ext cx="365938" cy="36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503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2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3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9da29d4c789237e2fa5b3cec71bb8b68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3e053f4cee2f1d620c3f151bd5274f66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4A1C245-D373-480C-A4E2-B666D3B81A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434CEC-F224-445D-89C8-DA7D5882575D"/>
    <ds:schemaRef ds:uri="579f8234-1b3a-43c6-877d-00555ce149dc"/>
    <ds:schemaRef ds:uri="3e1aacae-9e28-4cb9-a711-7bf6fdad11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805</TotalTime>
  <Words>661</Words>
  <Application>Microsoft Office PowerPoint</Application>
  <PresentationFormat>Widescreen</PresentationFormat>
  <Paragraphs>158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2_BtoB</vt:lpstr>
      <vt:lpstr>BtoB</vt:lpstr>
      <vt:lpstr>1_BtoB</vt:lpstr>
      <vt:lpstr>3_BtoB</vt:lpstr>
      <vt:lpstr>Altea Solar io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HRNCIR, Jan</cp:lastModifiedBy>
  <cp:revision>121</cp:revision>
  <dcterms:created xsi:type="dcterms:W3CDTF">2022-05-02T10:02:42Z</dcterms:created>
  <dcterms:modified xsi:type="dcterms:W3CDTF">2026-07-16T10:42:24Z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