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4.xml" ContentType="application/vnd.openxmlformats-officedocument.theme+xml"/>
  <Override PartName="/ppt/tags/tag8.xml" ContentType="application/vnd.openxmlformats-officedocument.presentationml.tags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9" r:id="rId4"/>
    <p:sldMasterId id="2147483733" r:id="rId5"/>
    <p:sldMasterId id="2147483763" r:id="rId6"/>
    <p:sldMasterId id="2147483816" r:id="rId7"/>
    <p:sldMasterId id="2147483863" r:id="rId8"/>
  </p:sldMasterIdLst>
  <p:notesMasterIdLst>
    <p:notesMasterId r:id="rId12"/>
  </p:notesMasterIdLst>
  <p:sldIdLst>
    <p:sldId id="275" r:id="rId9"/>
    <p:sldId id="2147479741" r:id="rId10"/>
    <p:sldId id="2147479751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5CA239-F4B9-31FB-FB44-EF16666F2754}" name="MEILHAN Anne" initials="MA" userId="S::anne.meilhan@somfy.com::ff8e5100-396f-4519-9bf2-060bd9216942" providerId="AD"/>
  <p188:author id="{30C23F4F-BB59-EA6E-D686-4CC034324E62}" name="BELLEVERGUE Veronique" initials="BV" userId="S::veronique.bellevergue@somfy.com::430427cb-b574-4a8a-8701-809d639c8691" providerId="AD"/>
  <p188:author id="{FBBCF78E-E152-4F8C-5039-3FB8C0B42179}" name="WESTERMANN Marc" initials="WM" userId="S::marc.westermann@somfy.com::1ed1c63c-33d8-4452-af81-a22725a88a6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D5E"/>
    <a:srgbClr val="CCC4BD"/>
    <a:srgbClr val="F1EBE1"/>
    <a:srgbClr val="ECECEC"/>
    <a:srgbClr val="25485A"/>
    <a:srgbClr val="9E0001"/>
    <a:srgbClr val="25484A"/>
    <a:srgbClr val="2548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E6E2BD-92A3-4AC8-8F56-90642842260C}" v="16" dt="2025-08-18T15:26:26.8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tyl jasny 2 — Ak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tyl jasny 2 — Ak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A9648-C67D-1641-9718-286FC44C8F36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3D62F-7CA3-B74D-B033-82529AB9C0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82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3D62F-7CA3-B74D-B033-82529AB9C0F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3855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rgbClr val="25485A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21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5277531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F9342762-9DB2-0BB3-8BF7-2B308D83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5EEBB565-0D5F-A163-B519-39BD3169B0E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999" y="2240895"/>
            <a:ext cx="5277531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72554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re se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/>
        </p:spPr>
        <p:txBody>
          <a:bodyPr vert="horz" tIns="72000" bIns="72000">
            <a:normAutofit/>
          </a:bodyPr>
          <a:lstStyle>
            <a:lvl1pPr algn="ct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Merci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85156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68277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D459A1F-D918-964D-A3BD-F7C2C516A1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024C451-6E79-5244-B00D-81BE5A10D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r>
              <a:rPr lang="fr-FR"/>
              <a:t>Somfy Smart Shading offer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004205-B1EA-384E-979B-2FD40D4D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002C962-26B5-D149-9D70-F691507E255A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11D51AE7-5366-3643-9BEE-4526172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FD5D06D-88CA-D342-8CAC-27ADB35435D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0037542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 - Lef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331763" y="1635569"/>
            <a:ext cx="5903912" cy="40735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 i="0"/>
            </a:lvl1pPr>
          </a:lstStyle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7320136" y="2241096"/>
            <a:ext cx="4189418" cy="30777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 marL="0" indent="0">
              <a:buNone/>
              <a:defRPr lang="en-US" sz="1400" b="0" i="0" smtClean="0">
                <a:solidFill>
                  <a:schemeClr val="tx1"/>
                </a:solidFill>
                <a:latin typeface="Somfy Sans Light" pitchFamily="2" charset="0"/>
                <a:ea typeface="+mn-ea"/>
                <a:cs typeface="+mn-cs"/>
              </a:defRPr>
            </a:lvl1pPr>
            <a:lvl2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algn="just">
              <a:spcBef>
                <a:spcPts val="1200"/>
              </a:spcBef>
            </a:pPr>
            <a:r>
              <a:rPr lang="en-US"/>
              <a:t>Your description here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7320136" y="1631933"/>
            <a:ext cx="4189417" cy="523220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 marL="0" indent="0">
              <a:buNone/>
              <a:defRPr lang="en-US" sz="2800" b="0" i="0">
                <a:solidFill>
                  <a:schemeClr val="tx2"/>
                </a:solidFill>
                <a:latin typeface="Somfy Sans" pitchFamily="2" charset="0"/>
                <a:ea typeface="+mn-ea"/>
                <a:cs typeface="+mn-cs"/>
              </a:defRPr>
            </a:lvl1pPr>
          </a:lstStyle>
          <a:p>
            <a:pPr marL="0" lvl="0"/>
            <a:r>
              <a:rPr lang="en-US"/>
              <a:t>Your title here</a:t>
            </a:r>
          </a:p>
        </p:txBody>
      </p:sp>
      <p:pic>
        <p:nvPicPr>
          <p:cNvPr id="15" name="Image 1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85CCC1D-1982-274D-BB12-55F2BF3403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62626741-9D1E-3E4D-8417-9E6B48031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r>
              <a:rPr lang="fr-FR"/>
              <a:t>Somfy Smart Shading offer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B78EB9-7E9A-2241-B5FA-F96DFEEA4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42F3494-024F-E54F-AC81-CD9D613EF1E2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407174D8-6145-2C4E-B5F7-77AF252C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A64B4C-C1DB-C94D-A98F-3936F7A8B93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3126768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accent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7804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accent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62533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892EE5D-29F1-B631-BDCF-F8C06D229876}"/>
              </a:ext>
            </a:extLst>
          </p:cNvPr>
          <p:cNvSpPr txBox="1">
            <a:spLocks/>
          </p:cNvSpPr>
          <p:nvPr userDrawn="1"/>
        </p:nvSpPr>
        <p:spPr>
          <a:xfrm rot="5400000">
            <a:off x="1636496" y="1102178"/>
            <a:ext cx="1263421" cy="4653643"/>
          </a:xfrm>
          <a:prstGeom prst="round2SameRect">
            <a:avLst>
              <a:gd name="adj1" fmla="val 50000"/>
              <a:gd name="adj2" fmla="val 0"/>
            </a:avLst>
          </a:prstGeom>
          <a:noFill/>
          <a:ln w="28575">
            <a:solidFill>
              <a:schemeClr val="accent2"/>
            </a:solidFill>
          </a:ln>
        </p:spPr>
        <p:txBody>
          <a:bodyPr vert="horz" lIns="91440" tIns="432000" rIns="91440" bIns="72000" rtlCol="0" anchor="ctr">
            <a:normAutofit/>
          </a:bodyPr>
          <a:lstStyle>
            <a:lvl1pPr algn="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i="0" kern="1200">
                <a:solidFill>
                  <a:schemeClr val="accent1"/>
                </a:solidFill>
                <a:latin typeface="Somfy Sans Light" pitchFamily="2" charset="0"/>
                <a:ea typeface="+mj-ea"/>
                <a:cs typeface="+mj-cs"/>
              </a:defRPr>
            </a:lvl1pPr>
          </a:lstStyle>
          <a:p>
            <a:endParaRPr lang="en-GB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7DA399D-45B0-0CEA-A573-3E1B1AAC81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792098"/>
            <a:ext cx="4196444" cy="126342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Sommaire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0BA31B-3600-CA67-63C4-4112FC284698}"/>
              </a:ext>
            </a:extLst>
          </p:cNvPr>
          <p:cNvSpPr/>
          <p:nvPr userDrawn="1"/>
        </p:nvSpPr>
        <p:spPr>
          <a:xfrm>
            <a:off x="-182880" y="2463501"/>
            <a:ext cx="182880" cy="1813797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4343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Picture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3541" y="3939426"/>
            <a:ext cx="4318489" cy="1367360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92C6ACC-ECE3-BC92-9E91-A4B8D05D6E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13542" y="2315255"/>
            <a:ext cx="4318489" cy="1653430"/>
          </a:xfrm>
        </p:spPr>
        <p:txBody>
          <a:bodyPr anchor="b">
            <a:normAutofit/>
          </a:bodyPr>
          <a:lstStyle>
            <a:lvl1pPr>
              <a:defRPr sz="2800" b="1" i="0">
                <a:latin typeface="Somfy Sans" pitchFamily="2" charset="0"/>
              </a:defRPr>
            </a:lvl1pPr>
          </a:lstStyle>
          <a:p>
            <a:pPr lvl="0"/>
            <a:r>
              <a:rPr lang="fr-FR"/>
              <a:t>01 titre du chapitre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D0A4EB0-799A-4E7A-050B-C9A4C60A38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0812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pter - Picture -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52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FF28C8E5-56A6-2BC8-0A20-FBF9A1538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9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11576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pter - Picture - Option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3600" y="0"/>
            <a:ext cx="5267547" cy="6145178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D9820A8-328A-6189-8EDD-CE60516090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9987" y="1505133"/>
            <a:ext cx="45670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3198A0B-FC30-5C11-2D1A-22B4CB705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988" y="3660655"/>
            <a:ext cx="456705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76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1126798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F9342762-9DB2-0BB3-8BF7-2B308D83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6346356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Neutral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CD3411-2B7B-4281-7C8D-241760473C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21209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Neutral- Option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avec coins arrondis en haut 3">
            <a:extLst>
              <a:ext uri="{FF2B5EF4-FFF2-40B4-BE49-F238E27FC236}">
                <a16:creationId xmlns:a16="http://schemas.microsoft.com/office/drawing/2014/main" id="{08DA85AC-905A-9833-5330-89EE1361A228}"/>
              </a:ext>
            </a:extLst>
          </p:cNvPr>
          <p:cNvSpPr/>
          <p:nvPr userDrawn="1"/>
        </p:nvSpPr>
        <p:spPr>
          <a:xfrm>
            <a:off x="543599" y="0"/>
            <a:ext cx="5267547" cy="614195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585" y="1470375"/>
            <a:ext cx="4556643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586" y="3625896"/>
            <a:ext cx="4556642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440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18995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397482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0" i="0"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/>
            </a:lvl2pPr>
            <a:lvl4pPr marL="1600200" indent="-228600">
              <a:buFont typeface="Apple Symbols" panose="02000000000000000000" pitchFamily="2" charset="-79"/>
              <a:buChar char="⎼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9FCCA95E-564E-74A8-78B0-C11C5C7887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54" y="2240895"/>
            <a:ext cx="3263152" cy="3740357"/>
          </a:xfrm>
        </p:spPr>
        <p:txBody>
          <a:bodyPr>
            <a:normAutofit/>
          </a:bodyPr>
          <a:lstStyle>
            <a:lvl1pPr>
              <a:defRPr sz="3200" b="1" i="0">
                <a:latin typeface="Somfy Sans" pitchFamily="2" charset="0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AFE2320D-21F5-02F6-4F6A-B59B9172F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14320108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5277531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/>
            </a:lvl2pPr>
            <a:lvl4pPr marL="1600200" indent="-228600">
              <a:buFont typeface="Apple Symbols" panose="02000000000000000000" pitchFamily="2" charset="-79"/>
              <a:buChar char="⎼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F9342762-9DB2-0BB3-8BF7-2B308D83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5EEBB565-0D5F-A163-B519-39BD3169B0E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999" y="2240895"/>
            <a:ext cx="5277531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/>
            </a:lvl2pPr>
            <a:lvl4pPr marL="1600200" indent="-228600">
              <a:buFont typeface="Apple Symbols" panose="02000000000000000000" pitchFamily="2" charset="-79"/>
              <a:buChar char="⎼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20260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1126798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1" i="0"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/>
            </a:lvl2pPr>
            <a:lvl4pPr marL="1600200" indent="-228600">
              <a:buFont typeface="Apple Symbols" panose="02000000000000000000" pitchFamily="2" charset="-79"/>
              <a:buChar char="⎼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F9342762-9DB2-0BB3-8BF7-2B308D83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3027370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E68ACBD4-483B-BDB9-8E53-C17EF5B552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545" y="2426677"/>
            <a:ext cx="3262313" cy="3772511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Font typeface="Apple Symbols" panose="02000000000000000000" pitchFamily="2" charset="-79"/>
              <a:buChar char="⎼"/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9E969D69-B45D-F96D-5E11-A35E374DEC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5545" y="792291"/>
            <a:ext cx="2936482" cy="973879"/>
          </a:xfrm>
        </p:spPr>
        <p:txBody>
          <a:bodyPr bIns="108000">
            <a:noAutofit/>
          </a:bodyPr>
          <a:lstStyle>
            <a:lvl1pPr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Modifiez le style du </a:t>
            </a:r>
            <a:r>
              <a:rPr lang="fr-FR" err="1"/>
              <a:t>tite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13751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192" y="6360296"/>
            <a:ext cx="3920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3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accent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accent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accent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accent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accent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accent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3889A12-6904-A817-264C-3F055299B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96572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954B6BB-57EA-C495-6B5D-EF46295EF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6643264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11871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>
            <a:solidFill>
              <a:schemeClr val="accent2"/>
            </a:solidFill>
          </a:ln>
        </p:spPr>
        <p:txBody>
          <a:bodyPr vert="horz" tIns="72000" bIns="72000">
            <a:normAutofit/>
          </a:bodyPr>
          <a:lstStyle>
            <a:lvl1pPr algn="ctr">
              <a:defRPr sz="32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 err="1"/>
              <a:t>Thank</a:t>
            </a:r>
            <a:r>
              <a:rPr lang="fr-FR"/>
              <a:t> </a:t>
            </a:r>
            <a:r>
              <a:rPr lang="fr-FR" err="1"/>
              <a:t>you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99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E68ACBD4-483B-BDB9-8E53-C17EF5B552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5545" y="2426677"/>
            <a:ext cx="3262313" cy="3772511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25485A"/>
                </a:solidFill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9E969D69-B45D-F96D-5E11-A35E374DEC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5545" y="792291"/>
            <a:ext cx="2936482" cy="973879"/>
          </a:xfrm>
        </p:spPr>
        <p:txBody>
          <a:bodyPr bIns="108000">
            <a:noAutofit/>
          </a:bodyPr>
          <a:lstStyle>
            <a:lvl1pPr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Modifiez le style du </a:t>
            </a:r>
            <a:r>
              <a:rPr lang="fr-FR" err="1"/>
              <a:t>tite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47680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5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7"/>
            <a:ext cx="3944320" cy="245879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RS100 solar io - Storytelling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7"/>
            <a:ext cx="3263152" cy="4305452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2" indent="-92072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3" y="6448290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88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192" y="6360296"/>
            <a:ext cx="3920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3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rgbClr val="25485A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rgbClr val="25485A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rgbClr val="25485A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rgbClr val="25485A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rgbClr val="25485A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rgbClr val="25485A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rgbClr val="25485A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3889A12-6904-A817-264C-3F055299B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76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954B6BB-57EA-C495-6B5D-EF46295EF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167463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567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>
            <a:solidFill>
              <a:schemeClr val="accent2"/>
            </a:solidFill>
          </a:ln>
        </p:spPr>
        <p:txBody>
          <a:bodyPr vert="horz" tIns="72000" bIns="72000">
            <a:normAutofit/>
          </a:bodyPr>
          <a:lstStyle>
            <a:lvl1pPr algn="ctr">
              <a:defRPr sz="32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 err="1"/>
              <a:t>Thank</a:t>
            </a:r>
            <a:r>
              <a:rPr lang="fr-FR"/>
              <a:t> </a:t>
            </a:r>
            <a:r>
              <a:rPr lang="fr-FR" err="1"/>
              <a:t>you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776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6" name="ZoneTexte 5"/>
          <p:cNvSpPr txBox="1"/>
          <p:nvPr userDrawn="1"/>
        </p:nvSpPr>
        <p:spPr>
          <a:xfrm>
            <a:off x="53597" y="312719"/>
            <a:ext cx="312160" cy="410433"/>
          </a:xfrm>
          <a:prstGeom prst="rect">
            <a:avLst/>
          </a:prstGeom>
          <a:noFill/>
        </p:spPr>
        <p:txBody>
          <a:bodyPr wrap="square" tIns="0" rIns="0" bIns="0" rtlCol="0" anchor="t" anchorCtr="0">
            <a:spAutoFit/>
          </a:bodyPr>
          <a:lstStyle/>
          <a:p>
            <a:pPr algn="r"/>
            <a:r>
              <a:rPr lang="fr-FR" sz="2667" b="1">
                <a:solidFill>
                  <a:srgbClr val="E95D0F"/>
                </a:solidFill>
              </a:rPr>
              <a:t>/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>
          <a:xfrm>
            <a:off x="486834" y="988485"/>
            <a:ext cx="10104967" cy="38612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8" y="5963258"/>
            <a:ext cx="12191999" cy="891525"/>
          </a:xfrm>
          <a:prstGeom prst="rect">
            <a:avLst/>
          </a:prstGeom>
        </p:spPr>
      </p:pic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96051" y="6503533"/>
            <a:ext cx="3860800" cy="21082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467" cap="all">
                <a:solidFill>
                  <a:schemeClr val="accent2"/>
                </a:solidFill>
              </a:defRPr>
            </a:lvl1pPr>
          </a:lstStyle>
          <a:p>
            <a:r>
              <a:rPr lang="fr-FR"/>
              <a:t>TITRE DU DOCUMENT</a:t>
            </a:r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265920" y="6503533"/>
            <a:ext cx="636693" cy="21082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600" b="1" cap="all">
                <a:solidFill>
                  <a:srgbClr val="E95D0F"/>
                </a:solidFill>
              </a:defRPr>
            </a:lvl1pPr>
          </a:lstStyle>
          <a:p>
            <a:fld id="{26B38A90-316F-AB4B-99AE-08E46F8057E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3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5283200" y="6503532"/>
            <a:ext cx="2844800" cy="250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7">
                <a:solidFill>
                  <a:srgbClr val="001C4B"/>
                </a:solidFill>
              </a:defRPr>
            </a:lvl1pPr>
          </a:lstStyle>
          <a:p>
            <a:fld id="{D22DAFA5-4332-564B-9A5F-8B63C19E24E3}" type="datetimeFigureOut">
              <a:rPr lang="fr-FR" smtClean="0"/>
              <a:pPr/>
              <a:t>25/09/2025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334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D459A1F-D918-964D-A3BD-F7C2C516A1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5" y="175632"/>
            <a:ext cx="1073820" cy="37564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024C451-6E79-5244-B00D-81BE5A10D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004205-B1EA-384E-979B-2FD40D4D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5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002C962-26B5-D149-9D70-F691507E255A}"/>
              </a:ext>
            </a:extLst>
          </p:cNvPr>
          <p:cNvSpPr txBox="1"/>
          <p:nvPr userDrawn="1"/>
        </p:nvSpPr>
        <p:spPr>
          <a:xfrm>
            <a:off x="533400" y="6440781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solidFill>
                  <a:srgbClr val="FFC000"/>
                </a:solidFill>
              </a:rPr>
              <a:t>I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11D51AE7-5366-3643-9BEE-4526172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/>
          <a:p>
            <a:r>
              <a:rPr lang="fr-FR" err="1"/>
              <a:t>Title</a:t>
            </a:r>
            <a:endParaRPr lang="fr-FR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FD5D06D-88CA-D342-8CAC-27ADB35435D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1">
                <a:solidFill>
                  <a:srgbClr val="FFC000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61675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suel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75342" y="1320582"/>
            <a:ext cx="5507189" cy="232949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6275342" y="2709237"/>
            <a:ext cx="5507191" cy="107721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pour une image  14"/>
          <p:cNvSpPr>
            <a:spLocks noGrp="1"/>
          </p:cNvSpPr>
          <p:nvPr>
            <p:ph type="pic" sz="quarter" idx="11"/>
          </p:nvPr>
        </p:nvSpPr>
        <p:spPr>
          <a:xfrm>
            <a:off x="409468" y="1053287"/>
            <a:ext cx="5470576" cy="5398408"/>
          </a:xfrm>
        </p:spPr>
        <p:txBody>
          <a:bodyPr wrap="none" anchor="ctr">
            <a:noAutofit/>
          </a:bodyPr>
          <a:lstStyle>
            <a:lvl1pPr algn="ctr">
              <a:defRPr sz="1600" b="0" i="0" cap="none" baseline="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8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rgbClr val="25485A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6443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/>
              <a:t>CLIQUEZ ET MODIFIEZ LE TITRE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77D4868-0BF2-4E52-AA8E-B884136988A5}"/>
              </a:ext>
            </a:extLst>
          </p:cNvPr>
          <p:cNvCxnSpPr/>
          <p:nvPr userDrawn="1"/>
        </p:nvCxnSpPr>
        <p:spPr>
          <a:xfrm flipH="1">
            <a:off x="0" y="932723"/>
            <a:ext cx="2063552" cy="0"/>
          </a:xfrm>
          <a:prstGeom prst="line">
            <a:avLst/>
          </a:prstGeom>
          <a:ln w="38100">
            <a:solidFill>
              <a:srgbClr val="485B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6551A9-63F0-4505-80AC-A03A0A65A1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62726" y="725335"/>
            <a:ext cx="4705349" cy="207388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tx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940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AD364A-47A1-CDD7-1577-68A6D6856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8016"/>
            <a:ext cx="9144000" cy="780456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74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2119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1" y="2315255"/>
            <a:ext cx="3213287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879A9E24-52DC-AD25-9A3C-D1A983D6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96083338-D259-6F17-D03F-915609FD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6762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169" y="1336431"/>
            <a:ext cx="11359661" cy="4185138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defRPr sz="23000" b="1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r>
              <a:rPr lang="fr-FR"/>
              <a:t>Chapitre</a:t>
            </a:r>
            <a:endParaRPr lang="en-GB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F69F196-5ED5-D392-C81B-C0A0A0469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3718" y="536820"/>
            <a:ext cx="2502877" cy="1343163"/>
          </a:xfrm>
        </p:spPr>
        <p:txBody>
          <a:bodyPr anchor="ctr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6102D1-AA91-8F4F-D7A4-4AD9A0E9D6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2628" y="3780692"/>
            <a:ext cx="4865199" cy="3077308"/>
          </a:xfrm>
        </p:spPr>
        <p:txBody>
          <a:bodyPr anchor="b">
            <a:noAutofit/>
          </a:bodyPr>
          <a:lstStyle>
            <a:lvl1pPr algn="r">
              <a:defRPr sz="24000" b="1" i="0">
                <a:ln>
                  <a:solidFill>
                    <a:schemeClr val="bg1"/>
                  </a:solidFill>
                </a:ln>
                <a:noFill/>
                <a:latin typeface="Somfy Sans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01</a:t>
            </a:r>
            <a:endParaRPr lang="en-GB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830B4683-EC15-CEE9-D169-97CBF46A5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5530AAE-B0DC-0415-EC10-0FD05B47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385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2" y="2315255"/>
            <a:ext cx="321328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0" name="Forme libre 9">
            <a:extLst>
              <a:ext uri="{FF2B5EF4-FFF2-40B4-BE49-F238E27FC236}">
                <a16:creationId xmlns:a16="http://schemas.microsoft.com/office/drawing/2014/main" id="{BCFDDDBD-A5EF-27E9-0158-06EF3714BF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85F905-2A46-DA18-0D72-0DAE780035B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221F716-E76D-A397-DFED-B644677D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6603D368-D5F7-C70B-7A53-B9D82579A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737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050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avec coins arrondis en haut 4">
            <a:extLst>
              <a:ext uri="{FF2B5EF4-FFF2-40B4-BE49-F238E27FC236}">
                <a16:creationId xmlns:a16="http://schemas.microsoft.com/office/drawing/2014/main" id="{E3F4E120-F862-27AD-D4DE-61FB32408D6E}"/>
              </a:ext>
            </a:extLst>
          </p:cNvPr>
          <p:cNvSpPr/>
          <p:nvPr userDrawn="1"/>
        </p:nvSpPr>
        <p:spPr>
          <a:xfrm>
            <a:off x="1574800" y="0"/>
            <a:ext cx="4140200" cy="4267200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3142" y="650241"/>
            <a:ext cx="30318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3142" y="2805762"/>
            <a:ext cx="2539098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590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27CAEBC4-144B-E241-7C2F-ED9196235B61}"/>
              </a:ext>
            </a:extLst>
          </p:cNvPr>
          <p:cNvSpPr/>
          <p:nvPr userDrawn="1"/>
        </p:nvSpPr>
        <p:spPr>
          <a:xfrm rot="5400000">
            <a:off x="6070600" y="-645160"/>
            <a:ext cx="4094480" cy="8148320"/>
          </a:xfrm>
          <a:prstGeom prst="round2SameRect">
            <a:avLst>
              <a:gd name="adj1" fmla="val 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8822" y="2010455"/>
            <a:ext cx="668293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8822" y="3634626"/>
            <a:ext cx="668293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E70A30-AC3D-C21B-D5A3-E3AF81F0EE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A418C663-5C06-BAA8-1ED3-F459AAE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77E13569-47F7-A9EB-6548-583015548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2964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5874" y="3637281"/>
            <a:ext cx="339253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874" y="5792803"/>
            <a:ext cx="339253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F30702F7-5443-FCAB-0F0C-889A80B7BA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1625600"/>
            <a:ext cx="4803140" cy="5232400"/>
          </a:xfrm>
          <a:custGeom>
            <a:avLst/>
            <a:gdLst>
              <a:gd name="connsiteX0" fmla="*/ 2401570 w 4803140"/>
              <a:gd name="connsiteY0" fmla="*/ 0 h 5232400"/>
              <a:gd name="connsiteX1" fmla="*/ 4803140 w 4803140"/>
              <a:gd name="connsiteY1" fmla="*/ 2401570 h 5232400"/>
              <a:gd name="connsiteX2" fmla="*/ 4803140 w 4803140"/>
              <a:gd name="connsiteY2" fmla="*/ 5232400 h 5232400"/>
              <a:gd name="connsiteX3" fmla="*/ 0 w 4803140"/>
              <a:gd name="connsiteY3" fmla="*/ 5232400 h 5232400"/>
              <a:gd name="connsiteX4" fmla="*/ 0 w 4803140"/>
              <a:gd name="connsiteY4" fmla="*/ 2401570 h 5232400"/>
              <a:gd name="connsiteX5" fmla="*/ 2401570 w 4803140"/>
              <a:gd name="connsiteY5" fmla="*/ 0 h 523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140" h="5232400">
                <a:moveTo>
                  <a:pt x="2401570" y="0"/>
                </a:moveTo>
                <a:cubicBezTo>
                  <a:pt x="3727920" y="0"/>
                  <a:pt x="4803140" y="1075220"/>
                  <a:pt x="4803140" y="2401570"/>
                </a:cubicBezTo>
                <a:lnTo>
                  <a:pt x="4803140" y="5232400"/>
                </a:lnTo>
                <a:lnTo>
                  <a:pt x="0" y="5232400"/>
                </a:lnTo>
                <a:lnTo>
                  <a:pt x="0" y="2401570"/>
                </a:lnTo>
                <a:cubicBezTo>
                  <a:pt x="0" y="1075220"/>
                  <a:pt x="1075220" y="0"/>
                  <a:pt x="24015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DC7CBAEF-A3CC-0809-62A7-999C8D0C1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6B59288-641E-BB0F-2D37-B1F487747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67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rgbClr val="25485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892EE5D-29F1-B631-BDCF-F8C06D229876}"/>
              </a:ext>
            </a:extLst>
          </p:cNvPr>
          <p:cNvSpPr txBox="1">
            <a:spLocks/>
          </p:cNvSpPr>
          <p:nvPr userDrawn="1"/>
        </p:nvSpPr>
        <p:spPr>
          <a:xfrm rot="5400000">
            <a:off x="1636496" y="1102178"/>
            <a:ext cx="1263421" cy="4653643"/>
          </a:xfrm>
          <a:prstGeom prst="round2SameRect">
            <a:avLst>
              <a:gd name="adj1" fmla="val 50000"/>
              <a:gd name="adj2" fmla="val 0"/>
            </a:avLst>
          </a:prstGeom>
          <a:noFill/>
          <a:ln w="28575">
            <a:solidFill>
              <a:schemeClr val="accent2"/>
            </a:solidFill>
          </a:ln>
        </p:spPr>
        <p:txBody>
          <a:bodyPr vert="horz" lIns="91440" tIns="432000" rIns="91440" bIns="72000" rtlCol="0" anchor="ctr">
            <a:normAutofit/>
          </a:bodyPr>
          <a:lstStyle>
            <a:lvl1pPr algn="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i="0" kern="1200">
                <a:solidFill>
                  <a:schemeClr val="accent1"/>
                </a:solidFill>
                <a:latin typeface="Somfy Sans Light" pitchFamily="2" charset="0"/>
                <a:ea typeface="+mj-ea"/>
                <a:cs typeface="+mj-cs"/>
              </a:defRPr>
            </a:lvl1pPr>
          </a:lstStyle>
          <a:p>
            <a:endParaRPr lang="en-GB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27DA399D-45B0-0CEA-A573-3E1B1AAC81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792098"/>
            <a:ext cx="4196444" cy="1263422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5485A"/>
                </a:solidFill>
              </a:defRPr>
            </a:lvl1pPr>
          </a:lstStyle>
          <a:p>
            <a:r>
              <a:rPr lang="fr-FR"/>
              <a:t>Sommaire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0BA31B-3600-CA67-63C4-4112FC284698}"/>
              </a:ext>
            </a:extLst>
          </p:cNvPr>
          <p:cNvSpPr/>
          <p:nvPr userDrawn="1"/>
        </p:nvSpPr>
        <p:spPr>
          <a:xfrm>
            <a:off x="-182880" y="2463501"/>
            <a:ext cx="182880" cy="1813797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630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2758" y="1505133"/>
            <a:ext cx="2932147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758" y="3660655"/>
            <a:ext cx="2932147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4905" y="-1"/>
            <a:ext cx="6063916" cy="6219825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7840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93B9BAF8-19DF-64CC-A9F5-0BBD1FD89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915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5147-10DA-B8A1-19F9-310B6ECB93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1646124" y="1102178"/>
            <a:ext cx="1263421" cy="4653643"/>
          </a:xfrm>
          <a:ln w="28575"/>
        </p:spPr>
        <p:txBody>
          <a:bodyPr tIns="432000" bIns="72000">
            <a:normAutofit/>
          </a:bodyPr>
          <a:lstStyle>
            <a:lvl1pPr algn="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Sommaire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4212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/>
          <a:lstStyle>
            <a:lvl1pPr marL="15875" indent="0">
              <a:tabLst/>
              <a:defRPr b="1" i="0">
                <a:latin typeface="Somfy Sans" pitchFamily="2" charset="0"/>
              </a:defRPr>
            </a:lvl1pPr>
            <a:lvl2pPr marL="15875" indent="0">
              <a:buNone/>
              <a:tabLst/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5962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>
            <a:normAutofit/>
          </a:bodyPr>
          <a:lstStyle>
            <a:lvl1pPr>
              <a:defRPr sz="3200" b="1"/>
            </a:lvl1pPr>
            <a:lvl2pPr marL="0" indent="0">
              <a:buNone/>
              <a:tabLst/>
              <a:defRPr b="0"/>
            </a:lvl2pPr>
            <a:lvl3pPr marL="223838" indent="-131763">
              <a:tabLst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5278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5169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77150A-90C1-4B63-82F4-4959DD19A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275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512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0723E3B-7658-64C0-B29A-43D70924C9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3259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7C4633-81A1-7563-532A-193FD896EC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13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Picture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3541" y="3939426"/>
            <a:ext cx="4318489" cy="1367360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92C6ACC-ECE3-BC92-9E91-A4B8D05D6E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13542" y="2315255"/>
            <a:ext cx="4318489" cy="1653430"/>
          </a:xfrm>
        </p:spPr>
        <p:txBody>
          <a:bodyPr anchor="b">
            <a:normAutofit/>
          </a:bodyPr>
          <a:lstStyle>
            <a:lvl1pPr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01 titre du chapitre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D0A4EB0-799A-4E7A-050B-C9A4C60A38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4882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1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C1E037D-44D2-A94C-5E51-6A66AEA0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651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0833845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3431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E6FC-3678-C11A-FAC4-EAD29BC3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D766B-81F8-5737-847B-CE76F555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9B4A1-E7F2-06B9-FCBC-5D3596DC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8F32B6-9DF0-5E8F-C58F-CCB32A4A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EF4617-50F8-2370-9B4A-BA9136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337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B8A7D-D6FC-7CC2-7156-A2DC8723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9546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16200000" flipH="1">
            <a:off x="4323721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84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5400000">
            <a:off x="5616997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23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re se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/>
        </p:spPr>
        <p:txBody>
          <a:bodyPr vert="horz" tIns="72000" bIns="72000">
            <a:normAutofit/>
          </a:bodyPr>
          <a:lstStyle>
            <a:lvl1pPr algn="ct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Merci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947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6838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D459A1F-D918-964D-A3BD-F7C2C516A1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024C451-6E79-5244-B00D-81BE5A10D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endParaRPr lang="fr-F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C004205-B1EA-384E-979B-2FD40D4D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002C962-26B5-D149-9D70-F691507E255A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11D51AE7-5366-3643-9BEE-4526172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FD5D06D-88CA-D342-8CAC-27ADB35435D8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343749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Left - Lef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331763" y="1635569"/>
            <a:ext cx="5903912" cy="40735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 i="0"/>
            </a:lvl1pPr>
          </a:lstStyle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7320136" y="2241096"/>
            <a:ext cx="4189418" cy="307777"/>
          </a:xfrm>
          <a:prstGeom prst="rect">
            <a:avLst/>
          </a:prstGeom>
        </p:spPr>
        <p:txBody>
          <a:bodyPr wrap="square" lIns="0">
            <a:spAutoFit/>
          </a:bodyPr>
          <a:lstStyle>
            <a:lvl1pPr marL="0" indent="0">
              <a:buNone/>
              <a:defRPr lang="en-US" sz="1400" b="0" i="0" smtClean="0">
                <a:solidFill>
                  <a:schemeClr val="tx1"/>
                </a:solidFill>
                <a:latin typeface="Somfy Sans Light" pitchFamily="2" charset="0"/>
                <a:ea typeface="+mn-ea"/>
                <a:cs typeface="+mn-cs"/>
              </a:defRPr>
            </a:lvl1pPr>
            <a:lvl2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algn="just">
              <a:spcBef>
                <a:spcPts val="1200"/>
              </a:spcBef>
            </a:pPr>
            <a:r>
              <a:rPr lang="en-US"/>
              <a:t>Your description here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7320136" y="1631933"/>
            <a:ext cx="4189417" cy="523220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 marL="0" indent="0">
              <a:buNone/>
              <a:defRPr lang="en-US" sz="2800" b="0" i="0">
                <a:solidFill>
                  <a:schemeClr val="tx2"/>
                </a:solidFill>
                <a:latin typeface="Somfy Sans" pitchFamily="2" charset="0"/>
                <a:ea typeface="+mn-ea"/>
                <a:cs typeface="+mn-cs"/>
              </a:defRPr>
            </a:lvl1pPr>
          </a:lstStyle>
          <a:p>
            <a:pPr marL="0" lvl="0"/>
            <a:r>
              <a:rPr lang="en-US"/>
              <a:t>Your title here</a:t>
            </a:r>
          </a:p>
        </p:txBody>
      </p:sp>
      <p:pic>
        <p:nvPicPr>
          <p:cNvPr id="15" name="Image 1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85CCC1D-1982-274D-BB12-55F2BF3403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2544" y="175632"/>
            <a:ext cx="1073820" cy="375648"/>
          </a:xfrm>
          <a:prstGeom prst="rect">
            <a:avLst/>
          </a:prstGeom>
        </p:spPr>
      </p:pic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62626741-9D1E-3E4D-8417-9E6B48031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3392" y="63813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endParaRPr lang="fr-FR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B78EB9-7E9A-2241-B5FA-F96DFEEA4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143" y="6381328"/>
            <a:ext cx="439241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chemeClr val="tx2"/>
                </a:solidFill>
                <a:latin typeface="Somfy Sans" pitchFamily="2" charset="0"/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r>
              <a:rPr lang="en-US"/>
              <a:t>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42F3494-024F-E54F-AC81-CD9D613EF1E2}"/>
              </a:ext>
            </a:extLst>
          </p:cNvPr>
          <p:cNvSpPr txBox="1"/>
          <p:nvPr userDrawn="1"/>
        </p:nvSpPr>
        <p:spPr>
          <a:xfrm>
            <a:off x="533400" y="6440780"/>
            <a:ext cx="7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i="0">
                <a:solidFill>
                  <a:srgbClr val="FFC000"/>
                </a:solidFill>
                <a:latin typeface="Somfy Sans" pitchFamily="2" charset="0"/>
              </a:rPr>
              <a:t>I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407174D8-6145-2C4E-B5F7-77AF252C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7286"/>
            <a:ext cx="10310936" cy="630942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mfy Sans" pitchFamily="2" charset="0"/>
              </a:defRPr>
            </a:lvl1pPr>
          </a:lstStyle>
          <a:p>
            <a:r>
              <a:rPr lang="fr-FR" err="1"/>
              <a:t>Title</a:t>
            </a:r>
            <a:endParaRPr lang="fr-FR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A64B4C-C1DB-C94D-A98F-3936F7A8B93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35360" y="630851"/>
            <a:ext cx="1031093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0">
                <a:solidFill>
                  <a:srgbClr val="FFC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6129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pter - Picture -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52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FF28C8E5-56A6-2BC8-0A20-FBF9A1538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9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9305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AD364A-47A1-CDD7-1577-68A6D6856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8016"/>
            <a:ext cx="9144000" cy="780456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765406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425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1" y="2315255"/>
            <a:ext cx="3213287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879A9E24-52DC-AD25-9A3C-D1A983D6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96083338-D259-6F17-D03F-915609FD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091129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169" y="1336431"/>
            <a:ext cx="11359661" cy="4185138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defRPr sz="23000" b="1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r>
              <a:rPr lang="fr-FR"/>
              <a:t>Chapitre</a:t>
            </a:r>
            <a:endParaRPr lang="en-GB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F69F196-5ED5-D392-C81B-C0A0A0469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3718" y="536820"/>
            <a:ext cx="2502877" cy="1343163"/>
          </a:xfrm>
        </p:spPr>
        <p:txBody>
          <a:bodyPr anchor="ctr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6102D1-AA91-8F4F-D7A4-4AD9A0E9D6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2628" y="3780692"/>
            <a:ext cx="4865199" cy="3077308"/>
          </a:xfrm>
        </p:spPr>
        <p:txBody>
          <a:bodyPr anchor="b">
            <a:noAutofit/>
          </a:bodyPr>
          <a:lstStyle>
            <a:lvl1pPr algn="r">
              <a:defRPr sz="24000" b="1" i="0">
                <a:ln>
                  <a:solidFill>
                    <a:schemeClr val="bg1"/>
                  </a:solidFill>
                </a:ln>
                <a:noFill/>
                <a:latin typeface="Somfy Sans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01</a:t>
            </a:r>
            <a:endParaRPr lang="en-GB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830B4683-EC15-CEE9-D169-97CBF46A5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5530AAE-B0DC-0415-EC10-0FD05B47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3232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2" y="2315255"/>
            <a:ext cx="321328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0" name="Forme libre 9">
            <a:extLst>
              <a:ext uri="{FF2B5EF4-FFF2-40B4-BE49-F238E27FC236}">
                <a16:creationId xmlns:a16="http://schemas.microsoft.com/office/drawing/2014/main" id="{BCFDDDBD-A5EF-27E9-0158-06EF3714BF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85F905-2A46-DA18-0D72-0DAE780035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221F716-E76D-A397-DFED-B644677D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6603D368-D5F7-C70B-7A53-B9D82579A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34805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64723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avec coins arrondis en haut 4">
            <a:extLst>
              <a:ext uri="{FF2B5EF4-FFF2-40B4-BE49-F238E27FC236}">
                <a16:creationId xmlns:a16="http://schemas.microsoft.com/office/drawing/2014/main" id="{E3F4E120-F862-27AD-D4DE-61FB32408D6E}"/>
              </a:ext>
            </a:extLst>
          </p:cNvPr>
          <p:cNvSpPr/>
          <p:nvPr userDrawn="1"/>
        </p:nvSpPr>
        <p:spPr>
          <a:xfrm>
            <a:off x="1574800" y="0"/>
            <a:ext cx="4140200" cy="4267200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3142" y="650241"/>
            <a:ext cx="30318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3142" y="2805762"/>
            <a:ext cx="2539098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05696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27CAEBC4-144B-E241-7C2F-ED9196235B61}"/>
              </a:ext>
            </a:extLst>
          </p:cNvPr>
          <p:cNvSpPr/>
          <p:nvPr userDrawn="1"/>
        </p:nvSpPr>
        <p:spPr>
          <a:xfrm rot="5400000">
            <a:off x="6070600" y="-645160"/>
            <a:ext cx="4094480" cy="8148320"/>
          </a:xfrm>
          <a:prstGeom prst="round2SameRect">
            <a:avLst>
              <a:gd name="adj1" fmla="val 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8822" y="2010455"/>
            <a:ext cx="668293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8822" y="3634626"/>
            <a:ext cx="668293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E70A30-AC3D-C21B-D5A3-E3AF81F0EE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A418C663-5C06-BAA8-1ED3-F459AAE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77E13569-47F7-A9EB-6548-583015548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83607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5874" y="3637281"/>
            <a:ext cx="339253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874" y="5792803"/>
            <a:ext cx="339253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F30702F7-5443-FCAB-0F0C-889A80B7BA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1625600"/>
            <a:ext cx="4803140" cy="5232400"/>
          </a:xfrm>
          <a:custGeom>
            <a:avLst/>
            <a:gdLst>
              <a:gd name="connsiteX0" fmla="*/ 2401570 w 4803140"/>
              <a:gd name="connsiteY0" fmla="*/ 0 h 5232400"/>
              <a:gd name="connsiteX1" fmla="*/ 4803140 w 4803140"/>
              <a:gd name="connsiteY1" fmla="*/ 2401570 h 5232400"/>
              <a:gd name="connsiteX2" fmla="*/ 4803140 w 4803140"/>
              <a:gd name="connsiteY2" fmla="*/ 5232400 h 5232400"/>
              <a:gd name="connsiteX3" fmla="*/ 0 w 4803140"/>
              <a:gd name="connsiteY3" fmla="*/ 5232400 h 5232400"/>
              <a:gd name="connsiteX4" fmla="*/ 0 w 4803140"/>
              <a:gd name="connsiteY4" fmla="*/ 2401570 h 5232400"/>
              <a:gd name="connsiteX5" fmla="*/ 2401570 w 4803140"/>
              <a:gd name="connsiteY5" fmla="*/ 0 h 523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140" h="5232400">
                <a:moveTo>
                  <a:pt x="2401570" y="0"/>
                </a:moveTo>
                <a:cubicBezTo>
                  <a:pt x="3727920" y="0"/>
                  <a:pt x="4803140" y="1075220"/>
                  <a:pt x="4803140" y="2401570"/>
                </a:cubicBezTo>
                <a:lnTo>
                  <a:pt x="4803140" y="5232400"/>
                </a:lnTo>
                <a:lnTo>
                  <a:pt x="0" y="5232400"/>
                </a:lnTo>
                <a:lnTo>
                  <a:pt x="0" y="2401570"/>
                </a:lnTo>
                <a:cubicBezTo>
                  <a:pt x="0" y="1075220"/>
                  <a:pt x="1075220" y="0"/>
                  <a:pt x="24015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DC7CBAEF-A3CC-0809-62A7-999C8D0C1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6B59288-641E-BB0F-2D37-B1F487747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2758" y="1505133"/>
            <a:ext cx="2932147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758" y="3660655"/>
            <a:ext cx="2932147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4905" y="-1"/>
            <a:ext cx="6063916" cy="6219825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43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pter - Picture - Option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3600" y="0"/>
            <a:ext cx="5267547" cy="6145178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D9820A8-328A-6189-8EDD-CE60516090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9987" y="1505133"/>
            <a:ext cx="45670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3198A0B-FC30-5C11-2D1A-22B4CB705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9988" y="3660655"/>
            <a:ext cx="456705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43521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93B9BAF8-19DF-64CC-A9F5-0BBD1FD89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89863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5147-10DA-B8A1-19F9-310B6ECB93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1646124" y="1102178"/>
            <a:ext cx="1263421" cy="4653643"/>
          </a:xfrm>
          <a:ln w="28575"/>
        </p:spPr>
        <p:txBody>
          <a:bodyPr tIns="432000" bIns="72000">
            <a:normAutofit/>
          </a:bodyPr>
          <a:lstStyle>
            <a:lvl1pPr algn="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Sommaire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02754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/>
          <a:lstStyle>
            <a:lvl1pPr marL="15875" indent="0">
              <a:tabLst/>
              <a:defRPr b="1" i="0">
                <a:latin typeface="Somfy Sans" pitchFamily="2" charset="0"/>
              </a:defRPr>
            </a:lvl1pPr>
            <a:lvl2pPr marL="15875" indent="0">
              <a:buNone/>
              <a:tabLst/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066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>
            <a:normAutofit/>
          </a:bodyPr>
          <a:lstStyle>
            <a:lvl1pPr>
              <a:defRPr sz="3200" b="1"/>
            </a:lvl1pPr>
            <a:lvl2pPr marL="0" indent="0">
              <a:buNone/>
              <a:tabLst/>
              <a:defRPr b="0"/>
            </a:lvl2pPr>
            <a:lvl3pPr marL="223838" indent="-131763">
              <a:tabLst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15266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146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77150A-90C1-4B63-82F4-4959DD19A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4974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5465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0723E3B-7658-64C0-B29A-43D70924C9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9539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7C4633-81A1-7563-532A-193FD896EC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81539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1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C1E037D-44D2-A94C-5E51-6A66AEA0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98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Neutral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CD3411-2B7B-4281-7C8D-241760473C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9134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0833845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055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E6FC-3678-C11A-FAC4-EAD29BC3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D766B-81F8-5737-847B-CE76F555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9B4A1-E7F2-06B9-FCBC-5D3596DC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8F32B6-9DF0-5E8F-C58F-CCB32A4A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EF4617-50F8-2370-9B4A-BA9136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9103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B8A7D-D6FC-7CC2-7156-A2DC8723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0001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re se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5A855C-7B5F-B724-2CFF-9DAE4618E0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2230" y="5907606"/>
            <a:ext cx="1167540" cy="3054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A9C26E-9B63-CA17-BC4B-0C1A07859A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9224" y="2959490"/>
            <a:ext cx="2653552" cy="939020"/>
          </a:xfrm>
          <a:prstGeom prst="round2SameRect">
            <a:avLst>
              <a:gd name="adj1" fmla="val 50000"/>
              <a:gd name="adj2" fmla="val 50000"/>
            </a:avLst>
          </a:prstGeom>
          <a:ln w="28575"/>
        </p:spPr>
        <p:txBody>
          <a:bodyPr vert="horz" tIns="72000" bIns="72000">
            <a:normAutofit/>
          </a:bodyPr>
          <a:lstStyle>
            <a:lvl1pPr algn="ct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Merci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5533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9029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DE369-B809-0CBB-5B60-A7547B08F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lnSpc>
                <a:spcPct val="90000"/>
              </a:lnSpc>
              <a:defRPr sz="44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AD364A-47A1-CDD7-1577-68A6D6856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88016"/>
            <a:ext cx="9144000" cy="780456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F5A8C2-FA21-B5B7-3F72-D7BFB7E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8738" y="5787025"/>
            <a:ext cx="1714522" cy="548461"/>
          </a:xfrm>
          <a:prstGeom prst="roundRect">
            <a:avLst>
              <a:gd name="adj" fmla="val 50000"/>
            </a:avLst>
          </a:prstGeom>
          <a:ln w="19050">
            <a:solidFill>
              <a:schemeClr val="accent2"/>
            </a:solidFill>
          </a:ln>
        </p:spPr>
        <p:txBody>
          <a:bodyPr anchor="ctr"/>
          <a:lstStyle>
            <a:lvl1pPr algn="ctr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CD4729C-2FE4-A0AD-5186-E74DC4E695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2434" y="730152"/>
            <a:ext cx="1147131" cy="30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11019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94" y="2315255"/>
            <a:ext cx="2911236" cy="2227490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Somfy Sans Light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FE53A088-C685-698B-9C8F-EB253F9EA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43073" y="0"/>
            <a:ext cx="9548927" cy="6858000"/>
          </a:xfrm>
          <a:custGeom>
            <a:avLst/>
            <a:gdLst>
              <a:gd name="connsiteX0" fmla="*/ 0 w 9548927"/>
              <a:gd name="connsiteY0" fmla="*/ 0 h 6858000"/>
              <a:gd name="connsiteX1" fmla="*/ 9548927 w 9548927"/>
              <a:gd name="connsiteY1" fmla="*/ 0 h 6858000"/>
              <a:gd name="connsiteX2" fmla="*/ 9548927 w 9548927"/>
              <a:gd name="connsiteY2" fmla="*/ 6858000 h 6858000"/>
              <a:gd name="connsiteX3" fmla="*/ 0 w 9548927"/>
              <a:gd name="connsiteY3" fmla="*/ 6858000 h 6858000"/>
              <a:gd name="connsiteX4" fmla="*/ 79067 w 9548927"/>
              <a:gd name="connsiteY4" fmla="*/ 6786139 h 6858000"/>
              <a:gd name="connsiteX5" fmla="*/ 938327 w 9548927"/>
              <a:gd name="connsiteY5" fmla="*/ 4711700 h 6858000"/>
              <a:gd name="connsiteX6" fmla="*/ 938327 w 9548927"/>
              <a:gd name="connsiteY6" fmla="*/ 2146300 h 6858000"/>
              <a:gd name="connsiteX7" fmla="*/ 79067 w 9548927"/>
              <a:gd name="connsiteY7" fmla="*/ 718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548927" h="6858000">
                <a:moveTo>
                  <a:pt x="0" y="0"/>
                </a:moveTo>
                <a:lnTo>
                  <a:pt x="9548927" y="0"/>
                </a:lnTo>
                <a:lnTo>
                  <a:pt x="9548927" y="6858000"/>
                </a:lnTo>
                <a:lnTo>
                  <a:pt x="0" y="6858000"/>
                </a:lnTo>
                <a:lnTo>
                  <a:pt x="79067" y="6786139"/>
                </a:lnTo>
                <a:cubicBezTo>
                  <a:pt x="609962" y="6255244"/>
                  <a:pt x="938327" y="5521819"/>
                  <a:pt x="938327" y="4711700"/>
                </a:cubicBezTo>
                <a:lnTo>
                  <a:pt x="938327" y="2146300"/>
                </a:lnTo>
                <a:cubicBezTo>
                  <a:pt x="938327" y="1336181"/>
                  <a:pt x="609962" y="602756"/>
                  <a:pt x="79067" y="718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A0458B-D994-457A-ACFB-C349E4723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68" y="731305"/>
            <a:ext cx="1147131" cy="300136"/>
          </a:xfrm>
          <a:prstGeom prst="rect">
            <a:avLst/>
          </a:prstGeom>
        </p:spPr>
      </p:pic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E1EF8DF-996F-8F9B-00FD-8AF399F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8393" y="5787025"/>
            <a:ext cx="1714522" cy="548461"/>
          </a:xfrm>
          <a:prstGeom prst="rect">
            <a:avLst/>
          </a:prstGeom>
          <a:ln w="19050">
            <a:noFill/>
          </a:ln>
        </p:spPr>
        <p:txBody>
          <a:bodyPr anchor="ctr"/>
          <a:lstStyle>
            <a:lvl1pPr algn="l">
              <a:defRPr sz="1400" b="0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28185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1" y="2315255"/>
            <a:ext cx="3213287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34385CDF-2C47-C486-D02D-7871C97ED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8E1BF216-F2B8-070D-7B30-BA9C864B9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879A9E24-52DC-AD25-9A3C-D1A983D6C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96083338-D259-6F17-D03F-915609FD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3407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169" y="1336431"/>
            <a:ext cx="11359661" cy="4185138"/>
          </a:xfrm>
          <a:prstGeom prst="rect">
            <a:avLst/>
          </a:prstGeom>
          <a:ln>
            <a:noFill/>
          </a:ln>
        </p:spPr>
        <p:txBody>
          <a:bodyPr vert="horz" bIns="46800" anchor="ctr">
            <a:normAutofit/>
          </a:bodyPr>
          <a:lstStyle>
            <a:lvl1pPr algn="ctr">
              <a:defRPr sz="23000" b="1" i="0">
                <a:solidFill>
                  <a:schemeClr val="accent2"/>
                </a:solidFill>
                <a:latin typeface="Somfy Sans" pitchFamily="2" charset="0"/>
              </a:defRPr>
            </a:lvl1pPr>
          </a:lstStyle>
          <a:p>
            <a:r>
              <a:rPr lang="fr-FR"/>
              <a:t>Chapitre</a:t>
            </a:r>
            <a:endParaRPr lang="en-GB"/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F69F196-5ED5-D392-C81B-C0A0A0469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3718" y="536820"/>
            <a:ext cx="2502877" cy="1343163"/>
          </a:xfrm>
        </p:spPr>
        <p:txBody>
          <a:bodyPr anchor="ctr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6102D1-AA91-8F4F-D7A4-4AD9A0E9D6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12628" y="3780692"/>
            <a:ext cx="4865199" cy="3077308"/>
          </a:xfrm>
        </p:spPr>
        <p:txBody>
          <a:bodyPr anchor="b">
            <a:noAutofit/>
          </a:bodyPr>
          <a:lstStyle>
            <a:lvl1pPr algn="r">
              <a:defRPr sz="24000" b="1" i="0">
                <a:ln>
                  <a:solidFill>
                    <a:schemeClr val="bg1"/>
                  </a:solidFill>
                </a:ln>
                <a:noFill/>
                <a:latin typeface="Somfy Sans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01</a:t>
            </a:r>
            <a:endParaRPr lang="en-GB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830B4683-EC15-CEE9-D169-97CBF46A5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5530AAE-B0DC-0415-EC10-0FD05B47B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38615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8742" y="2315255"/>
            <a:ext cx="321328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0" name="Forme libre 9">
            <a:extLst>
              <a:ext uri="{FF2B5EF4-FFF2-40B4-BE49-F238E27FC236}">
                <a16:creationId xmlns:a16="http://schemas.microsoft.com/office/drawing/2014/main" id="{BCFDDDBD-A5EF-27E9-0158-06EF3714BF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559721 w 6096000"/>
              <a:gd name="connsiteY1" fmla="*/ 0 h 6858000"/>
              <a:gd name="connsiteX2" fmla="*/ 5666315 w 6096000"/>
              <a:gd name="connsiteY2" fmla="*/ 175459 h 6858000"/>
              <a:gd name="connsiteX3" fmla="*/ 6096000 w 6096000"/>
              <a:gd name="connsiteY3" fmla="*/ 1872417 h 6858000"/>
              <a:gd name="connsiteX4" fmla="*/ 6096000 w 6096000"/>
              <a:gd name="connsiteY4" fmla="*/ 4985583 h 6858000"/>
              <a:gd name="connsiteX5" fmla="*/ 5666315 w 6096000"/>
              <a:gd name="connsiteY5" fmla="*/ 6682542 h 6858000"/>
              <a:gd name="connsiteX6" fmla="*/ 5559721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59721" y="0"/>
                </a:lnTo>
                <a:lnTo>
                  <a:pt x="5666315" y="175459"/>
                </a:lnTo>
                <a:cubicBezTo>
                  <a:pt x="5940345" y="679902"/>
                  <a:pt x="6096000" y="1257982"/>
                  <a:pt x="6096000" y="1872417"/>
                </a:cubicBezTo>
                <a:lnTo>
                  <a:pt x="6096000" y="4985583"/>
                </a:lnTo>
                <a:cubicBezTo>
                  <a:pt x="6096000" y="5600019"/>
                  <a:pt x="5940345" y="6178098"/>
                  <a:pt x="5666315" y="6682542"/>
                </a:cubicBezTo>
                <a:lnTo>
                  <a:pt x="55597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85F905-2A46-DA18-0D72-0DAE780035B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8742" y="3939426"/>
            <a:ext cx="321328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221F716-E76D-A397-DFED-B644677D8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6603D368-D5F7-C70B-7A53-B9D82579A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76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pter - Neutral- Option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avec coins arrondis en haut 3">
            <a:extLst>
              <a:ext uri="{FF2B5EF4-FFF2-40B4-BE49-F238E27FC236}">
                <a16:creationId xmlns:a16="http://schemas.microsoft.com/office/drawing/2014/main" id="{08DA85AC-905A-9833-5330-89EE1361A228}"/>
              </a:ext>
            </a:extLst>
          </p:cNvPr>
          <p:cNvSpPr/>
          <p:nvPr userDrawn="1"/>
        </p:nvSpPr>
        <p:spPr>
          <a:xfrm>
            <a:off x="543599" y="0"/>
            <a:ext cx="5267547" cy="614195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585" y="1470375"/>
            <a:ext cx="4556643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0586" y="3625896"/>
            <a:ext cx="4556642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rgbClr val="25485A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440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3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800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37448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9184" y="3428999"/>
            <a:ext cx="7792416" cy="961059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du chapitre</a:t>
            </a:r>
            <a:endParaRPr lang="en-GB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D8372F5-0ED4-4455-EB3C-BCA07A5C78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184" y="4390059"/>
            <a:ext cx="779241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A1D1098E-4556-0B2C-FAB3-29E4B5984BE0}"/>
              </a:ext>
            </a:extLst>
          </p:cNvPr>
          <p:cNvSpPr/>
          <p:nvPr userDrawn="1"/>
        </p:nvSpPr>
        <p:spPr>
          <a:xfrm rot="5400000">
            <a:off x="4381500" y="-4381500"/>
            <a:ext cx="3429000" cy="12192000"/>
          </a:xfrm>
          <a:custGeom>
            <a:avLst/>
            <a:gdLst>
              <a:gd name="connsiteX0" fmla="*/ 0 w 3429000"/>
              <a:gd name="connsiteY0" fmla="*/ 12192000 h 12192000"/>
              <a:gd name="connsiteX1" fmla="*/ 0 w 3429000"/>
              <a:gd name="connsiteY1" fmla="*/ 0 h 12192000"/>
              <a:gd name="connsiteX2" fmla="*/ 2557464 w 3429000"/>
              <a:gd name="connsiteY2" fmla="*/ 0 h 12192000"/>
              <a:gd name="connsiteX3" fmla="*/ 2667124 w 3429000"/>
              <a:gd name="connsiteY3" fmla="*/ 144828 h 12192000"/>
              <a:gd name="connsiteX4" fmla="*/ 3429000 w 3429000"/>
              <a:gd name="connsiteY4" fmla="*/ 2586181 h 12192000"/>
              <a:gd name="connsiteX5" fmla="*/ 3429000 w 3429000"/>
              <a:gd name="connsiteY5" fmla="*/ 9605822 h 12192000"/>
              <a:gd name="connsiteX6" fmla="*/ 2667124 w 3429000"/>
              <a:gd name="connsiteY6" fmla="*/ 12047174 h 12192000"/>
              <a:gd name="connsiteX7" fmla="*/ 2557465 w 3429000"/>
              <a:gd name="connsiteY7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0" h="12192000">
                <a:moveTo>
                  <a:pt x="0" y="12192000"/>
                </a:moveTo>
                <a:lnTo>
                  <a:pt x="0" y="0"/>
                </a:lnTo>
                <a:lnTo>
                  <a:pt x="2557464" y="0"/>
                </a:lnTo>
                <a:lnTo>
                  <a:pt x="2667124" y="144828"/>
                </a:lnTo>
                <a:cubicBezTo>
                  <a:pt x="3147512" y="837808"/>
                  <a:pt x="3429000" y="1679122"/>
                  <a:pt x="3429000" y="2586181"/>
                </a:cubicBezTo>
                <a:lnTo>
                  <a:pt x="3429000" y="9605822"/>
                </a:lnTo>
                <a:cubicBezTo>
                  <a:pt x="3429000" y="10512881"/>
                  <a:pt x="3147512" y="11354195"/>
                  <a:pt x="2667124" y="12047174"/>
                </a:cubicBezTo>
                <a:lnTo>
                  <a:pt x="2557465" y="121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Espace réservé du pied de page 4">
            <a:extLst>
              <a:ext uri="{FF2B5EF4-FFF2-40B4-BE49-F238E27FC236}">
                <a16:creationId xmlns:a16="http://schemas.microsoft.com/office/drawing/2014/main" id="{8F5DB1B5-C789-AE52-661D-C028493A9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4" name="Espace réservé du numéro de diapositive 5">
            <a:extLst>
              <a:ext uri="{FF2B5EF4-FFF2-40B4-BE49-F238E27FC236}">
                <a16:creationId xmlns:a16="http://schemas.microsoft.com/office/drawing/2014/main" id="{8D7B533B-06A9-718B-E938-0FDFA1F88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4309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avec coins arrondis en haut 4">
            <a:extLst>
              <a:ext uri="{FF2B5EF4-FFF2-40B4-BE49-F238E27FC236}">
                <a16:creationId xmlns:a16="http://schemas.microsoft.com/office/drawing/2014/main" id="{E3F4E120-F862-27AD-D4DE-61FB32408D6E}"/>
              </a:ext>
            </a:extLst>
          </p:cNvPr>
          <p:cNvSpPr/>
          <p:nvPr userDrawn="1"/>
        </p:nvSpPr>
        <p:spPr>
          <a:xfrm>
            <a:off x="1574800" y="0"/>
            <a:ext cx="4140200" cy="4267200"/>
          </a:xfrm>
          <a:prstGeom prst="round2Same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3142" y="650241"/>
            <a:ext cx="303185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3142" y="2805762"/>
            <a:ext cx="2539098" cy="1181591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767A10A-4DE5-7D58-39A6-743B0623F2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C7B0491C-31AA-33A2-9559-2AF726BB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581A5DD-1E78-5925-08DC-492D51A0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2331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de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27CAEBC4-144B-E241-7C2F-ED9196235B61}"/>
              </a:ext>
            </a:extLst>
          </p:cNvPr>
          <p:cNvSpPr/>
          <p:nvPr userDrawn="1"/>
        </p:nvSpPr>
        <p:spPr>
          <a:xfrm rot="5400000">
            <a:off x="6070600" y="-645160"/>
            <a:ext cx="4094480" cy="8148320"/>
          </a:xfrm>
          <a:prstGeom prst="round2SameRect">
            <a:avLst>
              <a:gd name="adj1" fmla="val 0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48822" y="2010455"/>
            <a:ext cx="6682938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8822" y="3634626"/>
            <a:ext cx="6682938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E70A30-AC3D-C21B-D5A3-E3AF81F0EE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A418C663-5C06-BAA8-1ED3-F459AAE51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77E13569-47F7-A9EB-6548-583015548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1002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5874" y="3637281"/>
            <a:ext cx="3392538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874" y="5792803"/>
            <a:ext cx="3392538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F30702F7-5443-FCAB-0F0C-889A80B7BA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1625600"/>
            <a:ext cx="4803140" cy="5232400"/>
          </a:xfrm>
          <a:custGeom>
            <a:avLst/>
            <a:gdLst>
              <a:gd name="connsiteX0" fmla="*/ 2401570 w 4803140"/>
              <a:gd name="connsiteY0" fmla="*/ 0 h 5232400"/>
              <a:gd name="connsiteX1" fmla="*/ 4803140 w 4803140"/>
              <a:gd name="connsiteY1" fmla="*/ 2401570 h 5232400"/>
              <a:gd name="connsiteX2" fmla="*/ 4803140 w 4803140"/>
              <a:gd name="connsiteY2" fmla="*/ 5232400 h 5232400"/>
              <a:gd name="connsiteX3" fmla="*/ 0 w 4803140"/>
              <a:gd name="connsiteY3" fmla="*/ 5232400 h 5232400"/>
              <a:gd name="connsiteX4" fmla="*/ 0 w 4803140"/>
              <a:gd name="connsiteY4" fmla="*/ 2401570 h 5232400"/>
              <a:gd name="connsiteX5" fmla="*/ 2401570 w 4803140"/>
              <a:gd name="connsiteY5" fmla="*/ 0 h 523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140" h="5232400">
                <a:moveTo>
                  <a:pt x="2401570" y="0"/>
                </a:moveTo>
                <a:cubicBezTo>
                  <a:pt x="3727920" y="0"/>
                  <a:pt x="4803140" y="1075220"/>
                  <a:pt x="4803140" y="2401570"/>
                </a:cubicBezTo>
                <a:lnTo>
                  <a:pt x="4803140" y="5232400"/>
                </a:lnTo>
                <a:lnTo>
                  <a:pt x="0" y="5232400"/>
                </a:lnTo>
                <a:lnTo>
                  <a:pt x="0" y="2401570"/>
                </a:lnTo>
                <a:cubicBezTo>
                  <a:pt x="0" y="1075220"/>
                  <a:pt x="1075220" y="0"/>
                  <a:pt x="24015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DC7CBAEF-A3CC-0809-62A7-999C8D0C1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6B59288-641E-BB0F-2D37-B1F487747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846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2758" y="1505133"/>
            <a:ext cx="2932147" cy="2155522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758" y="3660655"/>
            <a:ext cx="2932147" cy="1065198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accent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ABB1A5C2-CE8F-141E-482F-9D579C3422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4905" y="-1"/>
            <a:ext cx="6063916" cy="6219825"/>
          </a:xfrm>
          <a:custGeom>
            <a:avLst/>
            <a:gdLst>
              <a:gd name="connsiteX0" fmla="*/ 0 w 6063916"/>
              <a:gd name="connsiteY0" fmla="*/ 0 h 6219825"/>
              <a:gd name="connsiteX1" fmla="*/ 6063916 w 6063916"/>
              <a:gd name="connsiteY1" fmla="*/ 0 h 6219825"/>
              <a:gd name="connsiteX2" fmla="*/ 6063916 w 6063916"/>
              <a:gd name="connsiteY2" fmla="*/ 3365046 h 6219825"/>
              <a:gd name="connsiteX3" fmla="*/ 3031958 w 6063916"/>
              <a:gd name="connsiteY3" fmla="*/ 6219825 h 6219825"/>
              <a:gd name="connsiteX4" fmla="*/ 0 w 6063916"/>
              <a:gd name="connsiteY4" fmla="*/ 3365046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3916" h="6219825">
                <a:moveTo>
                  <a:pt x="0" y="0"/>
                </a:moveTo>
                <a:lnTo>
                  <a:pt x="6063916" y="0"/>
                </a:lnTo>
                <a:lnTo>
                  <a:pt x="6063916" y="3365046"/>
                </a:lnTo>
                <a:cubicBezTo>
                  <a:pt x="6063916" y="4941697"/>
                  <a:pt x="4706462" y="6219825"/>
                  <a:pt x="3031958" y="6219825"/>
                </a:cubicBezTo>
                <a:cubicBezTo>
                  <a:pt x="1357455" y="6219825"/>
                  <a:pt x="0" y="4941697"/>
                  <a:pt x="0" y="336504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7B7CDBDB-910C-F161-AAA0-EB82BD9D9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153BCC4-EF22-07F2-585D-B56E33205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8789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3415-0308-8FD9-7611-A28B2CD2AA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62714" y="2010455"/>
            <a:ext cx="5169046" cy="1624171"/>
          </a:xfrm>
          <a:prstGeom prst="rect">
            <a:avLst/>
          </a:prstGeom>
          <a:ln>
            <a:noFill/>
          </a:ln>
        </p:spPr>
        <p:txBody>
          <a:bodyPr vert="horz" bIns="46800" anchor="b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fr-FR"/>
              <a:t>01 Titre </a:t>
            </a:r>
            <a:br>
              <a:rPr lang="fr-FR"/>
            </a:br>
            <a:r>
              <a:rPr lang="fr-FR"/>
              <a:t>du chapitre</a:t>
            </a:r>
            <a:endParaRPr lang="en-GB"/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B16AAE-01C9-6BC7-3FE5-48E92C756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14" y="3634626"/>
            <a:ext cx="5169046" cy="1343163"/>
          </a:xfrm>
        </p:spPr>
        <p:txBody>
          <a:bodyPr anchor="t"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Somfy Sans ExtraLigh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F8854EA6-C51F-C19D-9D42-B9D00327B0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943099"/>
            <a:ext cx="5729288" cy="2971800"/>
          </a:xfrm>
          <a:custGeom>
            <a:avLst/>
            <a:gdLst>
              <a:gd name="connsiteX0" fmla="*/ 0 w 5729288"/>
              <a:gd name="connsiteY0" fmla="*/ 0 h 2971800"/>
              <a:gd name="connsiteX1" fmla="*/ 4243388 w 5729288"/>
              <a:gd name="connsiteY1" fmla="*/ 0 h 2971800"/>
              <a:gd name="connsiteX2" fmla="*/ 5729288 w 5729288"/>
              <a:gd name="connsiteY2" fmla="*/ 1485900 h 2971800"/>
              <a:gd name="connsiteX3" fmla="*/ 4243388 w 5729288"/>
              <a:gd name="connsiteY3" fmla="*/ 2971800 h 2971800"/>
              <a:gd name="connsiteX4" fmla="*/ 0 w 5729288"/>
              <a:gd name="connsiteY4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9288" h="2971800">
                <a:moveTo>
                  <a:pt x="0" y="0"/>
                </a:moveTo>
                <a:lnTo>
                  <a:pt x="4243388" y="0"/>
                </a:lnTo>
                <a:cubicBezTo>
                  <a:pt x="5064028" y="0"/>
                  <a:pt x="5729288" y="665260"/>
                  <a:pt x="5729288" y="1485900"/>
                </a:cubicBezTo>
                <a:cubicBezTo>
                  <a:pt x="5729288" y="2306540"/>
                  <a:pt x="5064028" y="2971800"/>
                  <a:pt x="4243388" y="2971800"/>
                </a:cubicBezTo>
                <a:lnTo>
                  <a:pt x="0" y="29718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A267866C-7543-E78B-6E49-433BCE15F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93B9BAF8-19DF-64CC-A9F5-0BBD1FD89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bg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12001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5147-10DA-B8A1-19F9-310B6ECB93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1646124" y="1102178"/>
            <a:ext cx="1263421" cy="4653643"/>
          </a:xfrm>
          <a:ln w="28575"/>
        </p:spPr>
        <p:txBody>
          <a:bodyPr tIns="432000" bIns="72000">
            <a:normAutofit/>
          </a:bodyPr>
          <a:lstStyle>
            <a:lvl1pPr algn="r"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fr-FR"/>
              <a:t>Sommaire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F5F5F7-4512-0EAE-850B-9D6161A6B1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504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AE38F-F49E-C383-72B5-D0C3131BD2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506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DA2207-92D1-2F1E-0DB4-3B5058CC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E3658B-BA18-6272-2723-8765DF75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805F7E82-A139-4B89-6C7C-7756D0B2327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0504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75DC4D65-568E-DC72-2076-42A24F61108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760506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707FE6A4-37EF-0BD0-9998-E42E05682CB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760504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39634420-DBC5-783D-98EB-F0C686A02ED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5760506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16052C59-09F0-F27A-7498-B5877E79D600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5760504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EDB500C8-4390-11BF-1866-294EB2E89FD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5760506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50839CB2-6DAF-F5EA-C2A8-ADF6E9940A7C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760504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19" name="Espace réservé du contenu 3">
            <a:extLst>
              <a:ext uri="{FF2B5EF4-FFF2-40B4-BE49-F238E27FC236}">
                <a16:creationId xmlns:a16="http://schemas.microsoft.com/office/drawing/2014/main" id="{3BD630F1-5EB4-3E89-27CA-4215A42D341E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5760506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B93DDC2B-E7BD-2BD1-5E2D-48CC2C422062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8938601" y="1514474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DD7BD70F-9B56-BD52-FF5A-32EFE537FE3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938603" y="1798026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E61ED1ED-25F3-B195-2804-81029EDF3041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938601" y="2317362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3" name="Espace réservé du contenu 3">
            <a:extLst>
              <a:ext uri="{FF2B5EF4-FFF2-40B4-BE49-F238E27FC236}">
                <a16:creationId xmlns:a16="http://schemas.microsoft.com/office/drawing/2014/main" id="{E6F17A58-1D87-011B-7352-200252423D6D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8938603" y="2600914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6022D409-A30C-44D1-A50E-662EEDCC1D4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938601" y="3121443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5" name="Espace réservé du contenu 3">
            <a:extLst>
              <a:ext uri="{FF2B5EF4-FFF2-40B4-BE49-F238E27FC236}">
                <a16:creationId xmlns:a16="http://schemas.microsoft.com/office/drawing/2014/main" id="{3A757127-DB86-224E-69B5-8F6D24A32050}"/>
              </a:ext>
            </a:extLst>
          </p:cNvPr>
          <p:cNvSpPr>
            <a:spLocks noGrp="1"/>
          </p:cNvSpPr>
          <p:nvPr>
            <p:ph sz="half" idx="26" hasCustomPrompt="1"/>
          </p:nvPr>
        </p:nvSpPr>
        <p:spPr>
          <a:xfrm>
            <a:off x="8938603" y="3404995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755FE3FF-7D2F-968F-D15A-BEAE9B99315D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938601" y="3913986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A7A846F7-4DC6-0DAB-A74E-3F427B38C896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8938603" y="4197538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0ABC3DD3-5F8E-6DCD-D021-0AB3A1A3DFFD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938601" y="4716481"/>
            <a:ext cx="2235799" cy="363312"/>
          </a:xfrm>
        </p:spPr>
        <p:txBody>
          <a:bodyPr anchor="ctr">
            <a:normAutofit/>
          </a:bodyPr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01 Titre chapitre</a:t>
            </a:r>
          </a:p>
        </p:txBody>
      </p:sp>
      <p:sp>
        <p:nvSpPr>
          <p:cNvPr id="29" name="Espace réservé du contenu 3">
            <a:extLst>
              <a:ext uri="{FF2B5EF4-FFF2-40B4-BE49-F238E27FC236}">
                <a16:creationId xmlns:a16="http://schemas.microsoft.com/office/drawing/2014/main" id="{DEE3AA2A-2D14-568F-5799-E9C0D1C0821E}"/>
              </a:ext>
            </a:extLst>
          </p:cNvPr>
          <p:cNvSpPr>
            <a:spLocks noGrp="1"/>
          </p:cNvSpPr>
          <p:nvPr>
            <p:ph sz="half" idx="30" hasCustomPrompt="1"/>
          </p:nvPr>
        </p:nvSpPr>
        <p:spPr>
          <a:xfrm>
            <a:off x="8938603" y="5000033"/>
            <a:ext cx="2235799" cy="363312"/>
          </a:xfrm>
        </p:spPr>
        <p:txBody>
          <a:bodyPr/>
          <a:lstStyle>
            <a:lvl1pPr>
              <a:defRPr b="0" i="0">
                <a:solidFill>
                  <a:schemeClr val="bg2"/>
                </a:solidFill>
                <a:latin typeface="Somfy Sans ExtraLight" pitchFamily="2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/>
              <a:t>Sous-titre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2190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/>
          <a:lstStyle>
            <a:lvl1pPr marL="15875" indent="0">
              <a:tabLst/>
              <a:defRPr b="1" i="0">
                <a:latin typeface="Somfy Sans" pitchFamily="2" charset="0"/>
              </a:defRPr>
            </a:lvl1pPr>
            <a:lvl2pPr marL="15875" indent="0">
              <a:buNone/>
              <a:tabLst/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66557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E3ECFDE-F45C-DE85-E0EA-6B25E99383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2707623"/>
          </a:xfrm>
        </p:spPr>
        <p:txBody>
          <a:bodyPr>
            <a:normAutofit/>
          </a:bodyPr>
          <a:lstStyle>
            <a:lvl1pPr>
              <a:defRPr sz="3200" b="1"/>
            </a:lvl1pPr>
            <a:lvl2pPr marL="0" indent="0">
              <a:buNone/>
              <a:tabLst/>
              <a:defRPr b="0"/>
            </a:lvl2pPr>
            <a:lvl3pPr marL="223838" indent="-131763">
              <a:tabLst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1118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437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397482" cy="3740357"/>
          </a:xfrm>
        </p:spPr>
        <p:txBody>
          <a:bodyPr/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b="0" i="0">
                <a:solidFill>
                  <a:srgbClr val="25485A"/>
                </a:solidFill>
                <a:latin typeface="Somfy Sans" pitchFamily="2" charset="0"/>
              </a:defRPr>
            </a:lvl1pPr>
            <a:lvl2pPr marL="6858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2pPr>
            <a:lvl3pPr>
              <a:defRPr>
                <a:solidFill>
                  <a:srgbClr val="25485A"/>
                </a:solidFill>
              </a:defRPr>
            </a:lvl3pPr>
            <a:lvl4pPr marL="1600200" indent="-228600">
              <a:buFont typeface="Apple Symbols" panose="02000000000000000000" pitchFamily="2" charset="-79"/>
              <a:buChar char="⎼"/>
              <a:defRPr>
                <a:solidFill>
                  <a:srgbClr val="25485A"/>
                </a:solidFill>
              </a:defRPr>
            </a:lvl4pPr>
            <a:lvl5pPr>
              <a:defRPr>
                <a:solidFill>
                  <a:srgbClr val="25485A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9FCCA95E-564E-74A8-78B0-C11C5C7887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54" y="2240895"/>
            <a:ext cx="3263152" cy="3740357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AFE2320D-21F5-02F6-4F6A-B59B9172F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1189553" cy="1325563"/>
          </a:xfrm>
        </p:spPr>
        <p:txBody>
          <a:bodyPr/>
          <a:lstStyle>
            <a:lvl1pPr>
              <a:defRPr>
                <a:solidFill>
                  <a:srgbClr val="25485A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4909404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80ADA4CE-E1A9-90EC-741A-073DE1E7B0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41646" y="0"/>
            <a:ext cx="8650354" cy="6858000"/>
          </a:xfrm>
          <a:custGeom>
            <a:avLst/>
            <a:gdLst>
              <a:gd name="connsiteX0" fmla="*/ 0 w 8650354"/>
              <a:gd name="connsiteY0" fmla="*/ 0 h 6858000"/>
              <a:gd name="connsiteX1" fmla="*/ 8650354 w 8650354"/>
              <a:gd name="connsiteY1" fmla="*/ 0 h 6858000"/>
              <a:gd name="connsiteX2" fmla="*/ 8650354 w 8650354"/>
              <a:gd name="connsiteY2" fmla="*/ 6858000 h 6858000"/>
              <a:gd name="connsiteX3" fmla="*/ 1 w 8650354"/>
              <a:gd name="connsiteY3" fmla="*/ 6858000 h 6858000"/>
              <a:gd name="connsiteX4" fmla="*/ 87429 w 8650354"/>
              <a:gd name="connsiteY4" fmla="*/ 6714088 h 6858000"/>
              <a:gd name="connsiteX5" fmla="*/ 521280 w 8650354"/>
              <a:gd name="connsiteY5" fmla="*/ 5000676 h 6858000"/>
              <a:gd name="connsiteX6" fmla="*/ 521280 w 8650354"/>
              <a:gd name="connsiteY6" fmla="*/ 1857324 h 6858000"/>
              <a:gd name="connsiteX7" fmla="*/ 87429 w 8650354"/>
              <a:gd name="connsiteY7" fmla="*/ 1439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50354" h="6858000">
                <a:moveTo>
                  <a:pt x="0" y="0"/>
                </a:moveTo>
                <a:lnTo>
                  <a:pt x="8650354" y="0"/>
                </a:lnTo>
                <a:lnTo>
                  <a:pt x="8650354" y="6858000"/>
                </a:lnTo>
                <a:lnTo>
                  <a:pt x="1" y="6858000"/>
                </a:lnTo>
                <a:lnTo>
                  <a:pt x="87429" y="6714088"/>
                </a:lnTo>
                <a:cubicBezTo>
                  <a:pt x="364116" y="6204754"/>
                  <a:pt x="521280" y="5621069"/>
                  <a:pt x="521280" y="5000676"/>
                </a:cubicBezTo>
                <a:lnTo>
                  <a:pt x="521280" y="1857324"/>
                </a:lnTo>
                <a:cubicBezTo>
                  <a:pt x="521280" y="1236931"/>
                  <a:pt x="364116" y="653246"/>
                  <a:pt x="87429" y="14391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9271" y="2240895"/>
            <a:ext cx="7104528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9954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B77150A-90C1-4B63-82F4-4959DD19A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0" y="6448288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95580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A299A93-8ADF-E1EF-DC65-A4E9755F92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053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re et conten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bg1"/>
                </a:solidFill>
              </a:defRPr>
            </a:lvl2pPr>
            <a:lvl3pPr marL="92075" indent="-92075">
              <a:tabLst/>
              <a:defRPr b="0">
                <a:solidFill>
                  <a:schemeClr val="bg1"/>
                </a:solidFill>
              </a:defRPr>
            </a:lvl3pPr>
            <a:lvl4pPr>
              <a:defRPr b="0">
                <a:solidFill>
                  <a:schemeClr val="bg1"/>
                </a:solidFill>
              </a:defRPr>
            </a:lvl4pPr>
            <a:lvl5pPr>
              <a:defRPr b="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0723E3B-7658-64C0-B29A-43D70924C9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5105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re et contenu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488" y="2240895"/>
            <a:ext cx="3944320" cy="374035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052684F-A4A1-5EC8-0E55-E93BF8AF612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65171" y="2240895"/>
            <a:ext cx="3263152" cy="3740357"/>
          </a:xfrm>
        </p:spPr>
        <p:txBody>
          <a:bodyPr/>
          <a:lstStyle>
            <a:lvl1pPr>
              <a:defRPr sz="3200" b="1">
                <a:solidFill>
                  <a:schemeClr val="accent1"/>
                </a:solidFill>
              </a:defRPr>
            </a:lvl1pPr>
            <a:lvl2pPr marL="14288" indent="0">
              <a:buNone/>
              <a:tabLst/>
              <a:defRPr b="0">
                <a:solidFill>
                  <a:schemeClr val="accent1"/>
                </a:solidFill>
              </a:defRPr>
            </a:lvl2pPr>
            <a:lvl3pPr marL="92075" indent="-92075">
              <a:tabLst/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956C07E5-5231-C7A5-061E-84CD8F2376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9985" y="0"/>
            <a:ext cx="4077572" cy="6858000"/>
          </a:xfrm>
          <a:custGeom>
            <a:avLst/>
            <a:gdLst>
              <a:gd name="connsiteX0" fmla="*/ 0 w 4077572"/>
              <a:gd name="connsiteY0" fmla="*/ 0 h 6858000"/>
              <a:gd name="connsiteX1" fmla="*/ 3541293 w 4077572"/>
              <a:gd name="connsiteY1" fmla="*/ 0 h 6858000"/>
              <a:gd name="connsiteX2" fmla="*/ 3647887 w 4077572"/>
              <a:gd name="connsiteY2" fmla="*/ 175459 h 6858000"/>
              <a:gd name="connsiteX3" fmla="*/ 4077572 w 4077572"/>
              <a:gd name="connsiteY3" fmla="*/ 1872417 h 6858000"/>
              <a:gd name="connsiteX4" fmla="*/ 4077572 w 4077572"/>
              <a:gd name="connsiteY4" fmla="*/ 4985583 h 6858000"/>
              <a:gd name="connsiteX5" fmla="*/ 3647887 w 4077572"/>
              <a:gd name="connsiteY5" fmla="*/ 6682542 h 6858000"/>
              <a:gd name="connsiteX6" fmla="*/ 3541293 w 4077572"/>
              <a:gd name="connsiteY6" fmla="*/ 6858000 h 6858000"/>
              <a:gd name="connsiteX7" fmla="*/ 0 w 407757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77572" h="6858000">
                <a:moveTo>
                  <a:pt x="0" y="0"/>
                </a:moveTo>
                <a:lnTo>
                  <a:pt x="3541293" y="0"/>
                </a:lnTo>
                <a:lnTo>
                  <a:pt x="3647887" y="175459"/>
                </a:lnTo>
                <a:cubicBezTo>
                  <a:pt x="3921917" y="679902"/>
                  <a:pt x="4077572" y="1257982"/>
                  <a:pt x="4077572" y="1872417"/>
                </a:cubicBezTo>
                <a:lnTo>
                  <a:pt x="4077572" y="4985583"/>
                </a:lnTo>
                <a:cubicBezTo>
                  <a:pt x="4077572" y="5600019"/>
                  <a:pt x="3921917" y="6178098"/>
                  <a:pt x="3647887" y="6682542"/>
                </a:cubicBezTo>
                <a:lnTo>
                  <a:pt x="35412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D7C4633-81A1-7563-532A-193FD896EC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062" y="6448289"/>
            <a:ext cx="611132" cy="1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88143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D31E579B-CA79-0E59-E871-3FEA98143B4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defRPr/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BA999C-DC4E-AFE5-109E-78D174E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AC010-C91C-EAD8-4914-1CB6A4D8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7CFACC1-CD51-EC38-B4C6-A2386A077F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5624" y="1381125"/>
            <a:ext cx="6000750" cy="4095750"/>
          </a:xfrm>
          <a:prstGeom prst="roundRect">
            <a:avLst>
              <a:gd name="adj" fmla="val 12016"/>
            </a:avLst>
          </a:prstGeom>
          <a:solidFill>
            <a:schemeClr val="accent1"/>
          </a:solidFill>
        </p:spPr>
        <p:txBody>
          <a:bodyPr lIns="468000" tIns="324000" rIns="468000" bIns="468000">
            <a:normAutofit/>
          </a:bodyPr>
          <a:lstStyle>
            <a:lvl1pPr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1800" b="0">
                <a:solidFill>
                  <a:schemeClr val="accent2"/>
                </a:solidFill>
              </a:defRPr>
            </a:lvl2pPr>
            <a:lvl3pPr>
              <a:defRPr sz="1600" b="0">
                <a:solidFill>
                  <a:schemeClr val="accent2"/>
                </a:solidFill>
              </a:defRPr>
            </a:lvl3pPr>
            <a:lvl4pPr>
              <a:defRPr sz="1400" b="0">
                <a:solidFill>
                  <a:schemeClr val="accent2"/>
                </a:solidFill>
              </a:defRPr>
            </a:lvl4pPr>
            <a:lvl5pPr>
              <a:defRPr sz="14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02C4CAA0-969E-2D46-7D12-8B86F436EAC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63138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4" name="Espace réservé pour une image  12">
            <a:extLst>
              <a:ext uri="{FF2B5EF4-FFF2-40B4-BE49-F238E27FC236}">
                <a16:creationId xmlns:a16="http://schemas.microsoft.com/office/drawing/2014/main" id="{83F28675-C92D-81C6-4262-C29A0BA0304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07981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44AB7EF7-AD08-88C8-1B9E-719F81EF38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61961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F717D1F2-D833-4BD2-FBD6-010787685B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06804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pour une image  12">
            <a:extLst>
              <a:ext uri="{FF2B5EF4-FFF2-40B4-BE49-F238E27FC236}">
                <a16:creationId xmlns:a16="http://schemas.microsoft.com/office/drawing/2014/main" id="{1DDB1634-5A81-65E5-1962-8139E566AAF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06324" y="3067050"/>
            <a:ext cx="776037" cy="8191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GB" err="1"/>
              <a:t>Picto</a:t>
            </a:r>
            <a:endParaRPr lang="en-GB"/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F00006B8-DCDC-66B0-C8B4-7C91E4056D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05147" y="3886200"/>
            <a:ext cx="1578390" cy="779462"/>
          </a:xfrm>
        </p:spPr>
        <p:txBody>
          <a:bodyPr>
            <a:noAutofit/>
          </a:bodyPr>
          <a:lstStyle>
            <a:lvl1pPr algn="ctr">
              <a:lnSpc>
                <a:spcPct val="90000"/>
              </a:lnSpc>
              <a:defRPr sz="1000" b="1">
                <a:solidFill>
                  <a:schemeClr val="bg1"/>
                </a:solidFill>
              </a:defRPr>
            </a:lvl1pPr>
            <a:lvl2pPr marL="9525" indent="0" algn="ctr">
              <a:lnSpc>
                <a:spcPct val="90000"/>
              </a:lnSpc>
              <a:buFont typeface="Arial" panose="020B0604020202020204" pitchFamily="34" charset="0"/>
              <a:buNone/>
              <a:tabLst/>
              <a:defRPr sz="1000" b="0" i="0">
                <a:solidFill>
                  <a:schemeClr val="bg1"/>
                </a:solidFill>
                <a:latin typeface="Somfy Sans ExtraLight" pitchFamily="2" charset="0"/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C1E037D-44D2-A94C-5E51-6A66AEA0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5754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791EC-E031-B0F6-0173-8DCAC55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91F8AD-E60C-7C9D-104F-6CAB56BDB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4" y="2240895"/>
            <a:ext cx="10833845" cy="37403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4F98EB-E5D4-2B55-C2D9-D44DCE9F1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85295-34D6-5270-8FE8-2C0D5BB2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166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E6FC-3678-C11A-FAC4-EAD29BC3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D766B-81F8-5737-847B-CE76F555B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9B4A1-E7F2-06B9-FCBC-5D3596DC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8F32B6-9DF0-5E8F-C58F-CCB32A4A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EF4617-50F8-2370-9B4A-BA9136D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17998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B8A7D-D6FC-7CC2-7156-A2DC8723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111AE8-D56F-310E-89DB-21D874755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253C80-252C-394C-372C-6EC46004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62913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16200000" flipH="1">
            <a:off x="4323721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02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318D-BB55-4C30-9F3F-E81B7D2D3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E79B0-A8B4-4BE6-BA7D-FB77F6B07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Somfy Smart Shading offer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3EDCB-A83A-43B6-BB37-4C0034BE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385715C-21E6-408D-B9B3-9DEFC534C3D5}"/>
              </a:ext>
            </a:extLst>
          </p:cNvPr>
          <p:cNvSpPr txBox="1">
            <a:spLocks/>
          </p:cNvSpPr>
          <p:nvPr userDrawn="1"/>
        </p:nvSpPr>
        <p:spPr>
          <a:xfrm rot="5400000">
            <a:off x="5616997" y="-1556329"/>
            <a:ext cx="2245088" cy="1096873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vert="vert270" lIns="91440" tIns="45720" rIns="91440" bIns="57600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87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26" Type="http://schemas.openxmlformats.org/officeDocument/2006/relationships/slideLayout" Target="../slideLayouts/slideLayout46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45.xml"/><Relationship Id="rId33" Type="http://schemas.openxmlformats.org/officeDocument/2006/relationships/image" Target="../media/image7.emf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29" Type="http://schemas.openxmlformats.org/officeDocument/2006/relationships/slideLayout" Target="../slideLayouts/slideLayout49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slideLayout" Target="../slideLayouts/slideLayout44.xml"/><Relationship Id="rId32" Type="http://schemas.openxmlformats.org/officeDocument/2006/relationships/oleObject" Target="../embeddings/oleObject1.bin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43.xml"/><Relationship Id="rId28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31" Type="http://schemas.openxmlformats.org/officeDocument/2006/relationships/tags" Target="../tags/tag1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slideLayout" Target="../slideLayouts/slideLayout42.xml"/><Relationship Id="rId27" Type="http://schemas.openxmlformats.org/officeDocument/2006/relationships/slideLayout" Target="../slideLayouts/slideLayout47.xml"/><Relationship Id="rId30" Type="http://schemas.openxmlformats.org/officeDocument/2006/relationships/theme" Target="../theme/theme2.xml"/><Relationship Id="rId8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70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5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slideLayout" Target="../slideLayouts/slideLayout69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24" Type="http://schemas.openxmlformats.org/officeDocument/2006/relationships/slideLayout" Target="../slideLayouts/slideLayout73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23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59.xml"/><Relationship Id="rId19" Type="http://schemas.openxmlformats.org/officeDocument/2006/relationships/slideLayout" Target="../slideLayouts/slideLayout68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Relationship Id="rId22" Type="http://schemas.openxmlformats.org/officeDocument/2006/relationships/slideLayout" Target="../slideLayouts/slideLayout71.xml"/><Relationship Id="rId27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26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77.xml"/><Relationship Id="rId21" Type="http://schemas.openxmlformats.org/officeDocument/2006/relationships/slideLayout" Target="../slideLayouts/slideLayout95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5" Type="http://schemas.openxmlformats.org/officeDocument/2006/relationships/slideLayout" Target="../slideLayouts/slideLayout99.xml"/><Relationship Id="rId33" Type="http://schemas.openxmlformats.org/officeDocument/2006/relationships/image" Target="../media/image7.emf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slideLayout" Target="../slideLayouts/slideLayout94.xml"/><Relationship Id="rId29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24" Type="http://schemas.openxmlformats.org/officeDocument/2006/relationships/slideLayout" Target="../slideLayouts/slideLayout98.xml"/><Relationship Id="rId32" Type="http://schemas.openxmlformats.org/officeDocument/2006/relationships/oleObject" Target="../embeddings/oleObject1.bin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23" Type="http://schemas.openxmlformats.org/officeDocument/2006/relationships/slideLayout" Target="../slideLayouts/slideLayout97.xml"/><Relationship Id="rId28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31" Type="http://schemas.openxmlformats.org/officeDocument/2006/relationships/tags" Target="../tags/tag8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Relationship Id="rId22" Type="http://schemas.openxmlformats.org/officeDocument/2006/relationships/slideLayout" Target="../slideLayouts/slideLayout96.xml"/><Relationship Id="rId27" Type="http://schemas.openxmlformats.org/officeDocument/2006/relationships/slideLayout" Target="../slideLayouts/slideLayout101.xml"/><Relationship Id="rId30" Type="http://schemas.openxmlformats.org/officeDocument/2006/relationships/theme" Target="../theme/theme4.xml"/><Relationship Id="rId8" Type="http://schemas.openxmlformats.org/officeDocument/2006/relationships/slideLayout" Target="../slideLayouts/slideLayout8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slideLayout" Target="../slideLayouts/slideLayout116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slideLayout" Target="../slideLayouts/slideLayout115.xml"/><Relationship Id="rId17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05.xml"/><Relationship Id="rId16" Type="http://schemas.openxmlformats.org/officeDocument/2006/relationships/slideLayout" Target="../slideLayouts/slideLayout119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5" Type="http://schemas.openxmlformats.org/officeDocument/2006/relationships/slideLayout" Target="../slideLayouts/slideLayout118.xml"/><Relationship Id="rId10" Type="http://schemas.openxmlformats.org/officeDocument/2006/relationships/slideLayout" Target="../slideLayouts/slideLayout113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Relationship Id="rId14" Type="http://schemas.openxmlformats.org/officeDocument/2006/relationships/slideLayout" Target="../slideLayouts/slideLayout1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18043"/>
            <a:ext cx="10896599" cy="4163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52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9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rgbClr val="25485A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  <p:sp>
        <p:nvSpPr>
          <p:cNvPr id="36" name="Espace réservé du titre 35">
            <a:extLst>
              <a:ext uri="{FF2B5EF4-FFF2-40B4-BE49-F238E27FC236}">
                <a16:creationId xmlns:a16="http://schemas.microsoft.com/office/drawing/2014/main" id="{F5F19FC6-14D0-8387-FE3D-9C988F406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0896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03544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61" r:id="rId4"/>
    <p:sldLayoutId id="2147483668" r:id="rId5"/>
    <p:sldLayoutId id="2147483678" r:id="rId6"/>
    <p:sldLayoutId id="2147483664" r:id="rId7"/>
    <p:sldLayoutId id="2147483665" r:id="rId8"/>
    <p:sldLayoutId id="2147483669" r:id="rId9"/>
    <p:sldLayoutId id="2147483679" r:id="rId10"/>
    <p:sldLayoutId id="2147483660" r:id="rId11"/>
    <p:sldLayoutId id="2147483670" r:id="rId12"/>
    <p:sldLayoutId id="2147483655" r:id="rId13"/>
    <p:sldLayoutId id="2147483654" r:id="rId14"/>
    <p:sldLayoutId id="2147483676" r:id="rId15"/>
    <p:sldLayoutId id="2147483677" r:id="rId16"/>
    <p:sldLayoutId id="2147483708" r:id="rId17"/>
    <p:sldLayoutId id="2147483715" r:id="rId18"/>
    <p:sldLayoutId id="2147483717" r:id="rId19"/>
    <p:sldLayoutId id="2147483720" r:id="rId20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i="0" kern="1200">
          <a:solidFill>
            <a:srgbClr val="25485A"/>
          </a:solidFill>
          <a:latin typeface="Somfy Sans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1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rgbClr val="25485A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B51F7974-3CC6-4D11-8385-ED12781B88B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2087199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2" imgW="353" imgH="353" progId="TCLayout.ActiveDocument.1">
                  <p:embed/>
                </p:oleObj>
              </mc:Choice>
              <mc:Fallback>
                <p:oleObj name="think-cell Slide" r:id="rId32" imgW="353" imgH="35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B51F7974-3CC6-4D11-8385-ED12781B8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95BC87-ECDD-EBA2-B1D0-CA8967E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1331664" y="-698217"/>
            <a:ext cx="884419" cy="36000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0895"/>
            <a:ext cx="10896599" cy="374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anose="00000500000000000000" pitchFamily="50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0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  <p:sldLayoutId id="2147483756" r:id="rId23"/>
    <p:sldLayoutId id="2147483757" r:id="rId24"/>
    <p:sldLayoutId id="2147483758" r:id="rId25"/>
    <p:sldLayoutId id="2147483759" r:id="rId26"/>
    <p:sldLayoutId id="2147483760" r:id="rId27"/>
    <p:sldLayoutId id="2147483761" r:id="rId28"/>
    <p:sldLayoutId id="2147483762" r:id="rId2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0" i="0" kern="1200">
          <a:solidFill>
            <a:schemeClr val="accent1"/>
          </a:solidFill>
          <a:latin typeface="Somfy Sans" panose="00000500000000000000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95BC87-ECDD-EBA2-B1D0-CA8967E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500228" y="129361"/>
            <a:ext cx="884419" cy="1944845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0895"/>
            <a:ext cx="10896599" cy="374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48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  <p:sldLayoutId id="2147483781" r:id="rId18"/>
    <p:sldLayoutId id="2147483782" r:id="rId19"/>
    <p:sldLayoutId id="2147483783" r:id="rId20"/>
    <p:sldLayoutId id="2147483784" r:id="rId21"/>
    <p:sldLayoutId id="2147483785" r:id="rId22"/>
    <p:sldLayoutId id="2147483786" r:id="rId23"/>
    <p:sldLayoutId id="2147483787" r:id="rId24"/>
    <p:sldLayoutId id="2147483788" r:id="rId25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600" b="0" i="0" kern="1200">
          <a:solidFill>
            <a:schemeClr val="accent1"/>
          </a:solidFill>
          <a:latin typeface="Somfy Sans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B51F7974-3CC6-4D11-8385-ED12781B88B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2087199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2" imgW="353" imgH="353" progId="TCLayout.ActiveDocument.1">
                  <p:embed/>
                </p:oleObj>
              </mc:Choice>
              <mc:Fallback>
                <p:oleObj name="think-cell Slide" r:id="rId32" imgW="353" imgH="353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B51F7974-3CC6-4D11-8385-ED12781B8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95BC87-ECDD-EBA2-B1D0-CA8967E5D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1331664" y="-698217"/>
            <a:ext cx="884419" cy="3600000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0895"/>
            <a:ext cx="10896599" cy="374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133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anose="00000500000000000000" pitchFamily="50" charset="0"/>
              </a:defRPr>
            </a:lvl1pPr>
          </a:lstStyle>
          <a:p>
            <a:r>
              <a:rPr lang="en-GB"/>
              <a:t>Somfy Smart Shading offer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675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561" y="6448289"/>
            <a:ext cx="608633" cy="15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  <p:sldLayoutId id="2147483834" r:id="rId18"/>
    <p:sldLayoutId id="2147483835" r:id="rId19"/>
    <p:sldLayoutId id="2147483836" r:id="rId20"/>
    <p:sldLayoutId id="2147483837" r:id="rId21"/>
    <p:sldLayoutId id="2147483838" r:id="rId22"/>
    <p:sldLayoutId id="2147483839" r:id="rId23"/>
    <p:sldLayoutId id="2147483840" r:id="rId24"/>
    <p:sldLayoutId id="2147483841" r:id="rId25"/>
    <p:sldLayoutId id="2147483842" r:id="rId26"/>
    <p:sldLayoutId id="2147483843" r:id="rId27"/>
    <p:sldLayoutId id="2147483844" r:id="rId28"/>
    <p:sldLayoutId id="2147483845" r:id="rId2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0" i="0" kern="1200">
          <a:solidFill>
            <a:schemeClr val="accent1"/>
          </a:solidFill>
          <a:latin typeface="Somfy Sans" panose="00000500000000000000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AA195B-95B5-8A50-18FC-A49922E7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18043"/>
            <a:ext cx="10896599" cy="4163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7D3FC-4FE8-B780-A274-D9A6CC7E0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52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F19870-8E7A-AC02-9170-7CD53DC03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192" y="6356350"/>
            <a:ext cx="392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accent1"/>
                </a:solidFill>
                <a:latin typeface="Somfy Sans" pitchFamily="2" charset="0"/>
              </a:defRPr>
            </a:lvl1pPr>
          </a:lstStyle>
          <a:p>
            <a:fld id="{437F0C63-9D9F-2642-9BE6-825938832B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7805DB-5B3E-C58F-4AD8-FEFFA388367F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798" y="6448289"/>
            <a:ext cx="608633" cy="159243"/>
          </a:xfrm>
          <a:prstGeom prst="rect">
            <a:avLst/>
          </a:prstGeom>
        </p:spPr>
      </p:pic>
      <p:sp>
        <p:nvSpPr>
          <p:cNvPr id="36" name="Espace réservé du titre 35">
            <a:extLst>
              <a:ext uri="{FF2B5EF4-FFF2-40B4-BE49-F238E27FC236}">
                <a16:creationId xmlns:a16="http://schemas.microsoft.com/office/drawing/2014/main" id="{F5F19FC6-14D0-8387-FE3D-9C988F406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5"/>
            <a:ext cx="10896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46801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i="0" kern="1200">
          <a:solidFill>
            <a:schemeClr val="accent1"/>
          </a:solidFill>
          <a:latin typeface="Somfy Sans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600" b="1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100" b="0" i="0" kern="1200">
          <a:solidFill>
            <a:schemeClr val="accent1"/>
          </a:solidFill>
          <a:latin typeface="Somfy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1.xml"/><Relationship Id="rId1" Type="http://schemas.openxmlformats.org/officeDocument/2006/relationships/tags" Target="../tags/tag9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svg"/><Relationship Id="rId3" Type="http://schemas.openxmlformats.org/officeDocument/2006/relationships/image" Target="../media/image12.jpeg"/><Relationship Id="rId7" Type="http://schemas.openxmlformats.org/officeDocument/2006/relationships/image" Target="../media/image16.sv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3.xml"/><Relationship Id="rId6" Type="http://schemas.openxmlformats.org/officeDocument/2006/relationships/image" Target="../media/image15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svg"/><Relationship Id="rId1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318350-DA3D-B124-4C0C-AC4DDEAD5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256" y="2315255"/>
            <a:ext cx="3680224" cy="2227490"/>
          </a:xfrm>
        </p:spPr>
        <p:txBody>
          <a:bodyPr>
            <a:normAutofit/>
          </a:bodyPr>
          <a:lstStyle/>
          <a:p>
            <a:br>
              <a:rPr lang="fr-FR" dirty="0"/>
            </a:br>
            <a:r>
              <a:rPr lang="hu-HU" dirty="0"/>
              <a:t>Ilmo2 WT</a:t>
            </a:r>
            <a:br>
              <a:rPr lang="hu-HU" dirty="0">
                <a:sym typeface="Wingdings" panose="05000000000000000000" pitchFamily="2" charset="2"/>
              </a:rPr>
            </a:br>
            <a:r>
              <a:rPr lang="hu-HU" dirty="0">
                <a:sym typeface="Wingdings" panose="05000000000000000000" pitchFamily="2" charset="2"/>
              </a:rPr>
              <a:t>Phase out information</a:t>
            </a:r>
            <a:endParaRPr lang="fr-FR" dirty="0"/>
          </a:p>
        </p:txBody>
      </p: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B318AB65-64E6-154D-456F-8EF3AACDFC5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43073" y="0"/>
            <a:ext cx="9548927" cy="685800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940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re 1">
            <a:extLst>
              <a:ext uri="{FF2B5EF4-FFF2-40B4-BE49-F238E27FC236}">
                <a16:creationId xmlns:a16="http://schemas.microsoft.com/office/drawing/2014/main" id="{A6CAF4EB-4C36-38E8-6232-313FD8B28802}"/>
              </a:ext>
            </a:extLst>
          </p:cNvPr>
          <p:cNvSpPr txBox="1">
            <a:spLocks/>
          </p:cNvSpPr>
          <p:nvPr/>
        </p:nvSpPr>
        <p:spPr>
          <a:xfrm rot="5400000">
            <a:off x="1473008" y="-1300118"/>
            <a:ext cx="990985" cy="3937003"/>
          </a:xfrm>
          <a:prstGeom prst="round2SameRect">
            <a:avLst>
              <a:gd name="adj1" fmla="val 48876"/>
              <a:gd name="adj2" fmla="val 0"/>
            </a:avLst>
          </a:prstGeom>
          <a:noFill/>
          <a:ln w="12700">
            <a:solidFill>
              <a:schemeClr val="accent2"/>
            </a:solidFill>
          </a:ln>
        </p:spPr>
        <p:txBody>
          <a:bodyPr vert="vert270" lIns="91440" tIns="45720" rIns="91440" bIns="57600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600" b="0" i="0" kern="1200">
                <a:solidFill>
                  <a:schemeClr val="accent1"/>
                </a:solidFill>
                <a:latin typeface="Somfy Sans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2000" b="1" dirty="0">
                <a:solidFill>
                  <a:srgbClr val="485C74"/>
                </a:solidFill>
                <a:latin typeface="Somfy Sans" pitchFamily="2" charset="0"/>
                <a:cs typeface="Calibri Light" panose="020F0302020204030204" pitchFamily="34" charset="0"/>
              </a:rPr>
              <a:t>Comparison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mfy Sans" pitchFamily="2" charset="0"/>
              <a:ea typeface="+mj-ea"/>
              <a:cs typeface="+mj-cs"/>
            </a:endParaRPr>
          </a:p>
        </p:txBody>
      </p:sp>
      <p:pic>
        <p:nvPicPr>
          <p:cNvPr id="13" name="Picture 2" descr="KapcsolÃ³dÃ³ kÃ©p">
            <a:extLst>
              <a:ext uri="{FF2B5EF4-FFF2-40B4-BE49-F238E27FC236}">
                <a16:creationId xmlns:a16="http://schemas.microsoft.com/office/drawing/2014/main" id="{49C1B044-5B01-0853-6C02-E65A51185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006" y="2273845"/>
            <a:ext cx="551384" cy="37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Kép 52">
            <a:extLst>
              <a:ext uri="{FF2B5EF4-FFF2-40B4-BE49-F238E27FC236}">
                <a16:creationId xmlns:a16="http://schemas.microsoft.com/office/drawing/2014/main" id="{F203B618-8347-B0DE-804A-D025BDA12D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462" y="1959479"/>
            <a:ext cx="1850136" cy="1188720"/>
          </a:xfrm>
          <a:prstGeom prst="rect">
            <a:avLst/>
          </a:prstGeom>
        </p:spPr>
      </p:pic>
      <p:sp>
        <p:nvSpPr>
          <p:cNvPr id="16" name="Szövegdoboz 41">
            <a:extLst>
              <a:ext uri="{FF2B5EF4-FFF2-40B4-BE49-F238E27FC236}">
                <a16:creationId xmlns:a16="http://schemas.microsoft.com/office/drawing/2014/main" id="{6D76BC3F-6215-7D07-8E8E-012369FBF129}"/>
              </a:ext>
            </a:extLst>
          </p:cNvPr>
          <p:cNvSpPr txBox="1"/>
          <p:nvPr/>
        </p:nvSpPr>
        <p:spPr>
          <a:xfrm>
            <a:off x="1907442" y="2963533"/>
            <a:ext cx="1584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7C8D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Ilmo</a:t>
            </a:r>
            <a:r>
              <a:rPr kumimoji="0" lang="hu-HU" sz="1800" b="1" i="0" u="none" strike="noStrike" kern="1200" cap="none" spc="0" normalizeH="0" baseline="0" noProof="0" dirty="0">
                <a:ln>
                  <a:noFill/>
                </a:ln>
                <a:solidFill>
                  <a:srgbClr val="7C8D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 50 WT</a:t>
            </a:r>
          </a:p>
        </p:txBody>
      </p:sp>
      <p:sp>
        <p:nvSpPr>
          <p:cNvPr id="23" name="Szövegdoboz 43">
            <a:extLst>
              <a:ext uri="{FF2B5EF4-FFF2-40B4-BE49-F238E27FC236}">
                <a16:creationId xmlns:a16="http://schemas.microsoft.com/office/drawing/2014/main" id="{74D1EFD5-87B8-6186-3E90-2B2CD9864584}"/>
              </a:ext>
            </a:extLst>
          </p:cNvPr>
          <p:cNvSpPr txBox="1"/>
          <p:nvPr/>
        </p:nvSpPr>
        <p:spPr>
          <a:xfrm>
            <a:off x="1831306" y="3570246"/>
            <a:ext cx="3469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Voltage</a:t>
            </a: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230V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End-limit: electronical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Torque: 6-20 Nm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Speed</a:t>
            </a: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17 </a:t>
            </a:r>
            <a:r>
              <a:rPr kumimoji="0" lang="hu-HU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rpm</a:t>
            </a:r>
            <a:endParaRPr kumimoji="0" lang="hu-HU" sz="1200" b="0" i="0" u="none" strike="noStrike" kern="1200" cap="none" spc="0" normalizeH="0" baseline="0" noProof="0" dirty="0">
              <a:ln>
                <a:noFill/>
              </a:ln>
              <a:solidFill>
                <a:srgbClr val="2C46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Obstacle detection: Yes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Settings: P&amp; P, automatic only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1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intelligent end limit back release</a:t>
            </a:r>
          </a:p>
        </p:txBody>
      </p:sp>
      <p:pic>
        <p:nvPicPr>
          <p:cNvPr id="7" name="Kép 52">
            <a:extLst>
              <a:ext uri="{FF2B5EF4-FFF2-40B4-BE49-F238E27FC236}">
                <a16:creationId xmlns:a16="http://schemas.microsoft.com/office/drawing/2014/main" id="{58A7C56F-85A3-88D6-BFBD-9390E24C17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411" y="1923440"/>
            <a:ext cx="1850136" cy="1188720"/>
          </a:xfrm>
          <a:prstGeom prst="rect">
            <a:avLst/>
          </a:prstGeom>
        </p:spPr>
      </p:pic>
      <p:sp>
        <p:nvSpPr>
          <p:cNvPr id="9" name="Szövegdoboz 43">
            <a:extLst>
              <a:ext uri="{FF2B5EF4-FFF2-40B4-BE49-F238E27FC236}">
                <a16:creationId xmlns:a16="http://schemas.microsoft.com/office/drawing/2014/main" id="{627E0CD9-D9E3-9009-356F-B0F4864E16A2}"/>
              </a:ext>
            </a:extLst>
          </p:cNvPr>
          <p:cNvSpPr txBox="1"/>
          <p:nvPr/>
        </p:nvSpPr>
        <p:spPr>
          <a:xfrm>
            <a:off x="7837830" y="3349511"/>
            <a:ext cx="21723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Voltage</a:t>
            </a: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230V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End-limit: electronical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Torque: 6-20 Nm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Speed</a:t>
            </a: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17 </a:t>
            </a:r>
            <a:r>
              <a:rPr kumimoji="0" lang="hu-HU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rpm</a:t>
            </a:r>
            <a:endParaRPr kumimoji="0" lang="hu-HU" sz="1200" b="0" i="0" u="none" strike="noStrike" kern="1200" cap="none" spc="0" normalizeH="0" baseline="0" noProof="0" dirty="0">
              <a:ln>
                <a:noFill/>
              </a:ln>
              <a:solidFill>
                <a:srgbClr val="2C46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Obstacle detection: Yes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0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Settings: P&amp; P, automatic only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0" i="1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intelligent end limit back release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200" b="1" i="1" u="none" strike="noStrike" kern="1200" cap="none" spc="0" normalizeH="0" baseline="0" noProof="0" dirty="0">
                <a:ln>
                  <a:noFill/>
                </a:ln>
                <a:solidFill>
                  <a:srgbClr val="2C464D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+ silent movement</a:t>
            </a:r>
          </a:p>
        </p:txBody>
      </p:sp>
      <p:sp>
        <p:nvSpPr>
          <p:cNvPr id="10" name="Szövegdoboz 41">
            <a:extLst>
              <a:ext uri="{FF2B5EF4-FFF2-40B4-BE49-F238E27FC236}">
                <a16:creationId xmlns:a16="http://schemas.microsoft.com/office/drawing/2014/main" id="{1078CB38-767D-5A2A-C7D8-7ABC9661BD33}"/>
              </a:ext>
            </a:extLst>
          </p:cNvPr>
          <p:cNvSpPr txBox="1"/>
          <p:nvPr/>
        </p:nvSpPr>
        <p:spPr>
          <a:xfrm>
            <a:off x="7897391" y="2952565"/>
            <a:ext cx="1584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7C8D9B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hu-HU" dirty="0"/>
              <a:t>Ilmo 3 50 WT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1D8DAF1-4625-4408-C2B0-90DA0983EB1F}"/>
              </a:ext>
            </a:extLst>
          </p:cNvPr>
          <p:cNvSpPr/>
          <p:nvPr/>
        </p:nvSpPr>
        <p:spPr>
          <a:xfrm>
            <a:off x="1773390" y="1821300"/>
            <a:ext cx="1276385" cy="5060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out </a:t>
            </a:r>
            <a:r>
              <a:rPr lang="hu-HU" sz="1000" dirty="0">
                <a:solidFill>
                  <a:srgbClr val="FFFFFF"/>
                </a:solidFill>
                <a:latin typeface="Calibri" panose="020F0502020204030204"/>
              </a:rPr>
              <a:t>at the end of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cxnSp>
        <p:nvCxnSpPr>
          <p:cNvPr id="17" name="Connecteur droit 2">
            <a:extLst>
              <a:ext uri="{FF2B5EF4-FFF2-40B4-BE49-F238E27FC236}">
                <a16:creationId xmlns:a16="http://schemas.microsoft.com/office/drawing/2014/main" id="{236558AD-11A9-B32D-2738-9370E615A115}"/>
              </a:ext>
            </a:extLst>
          </p:cNvPr>
          <p:cNvCxnSpPr>
            <a:cxnSpLocks/>
          </p:cNvCxnSpPr>
          <p:nvPr/>
        </p:nvCxnSpPr>
        <p:spPr>
          <a:xfrm>
            <a:off x="6313240" y="0"/>
            <a:ext cx="0" cy="6858000"/>
          </a:xfrm>
          <a:prstGeom prst="line">
            <a:avLst/>
          </a:prstGeom>
          <a:noFill/>
          <a:ln w="12700" cap="flat" cmpd="sng" algn="ctr">
            <a:solidFill>
              <a:srgbClr val="667983"/>
            </a:solidFill>
            <a:prstDash val="dash"/>
            <a:miter lim="800000"/>
          </a:ln>
          <a:effectLst/>
        </p:spPr>
      </p:cxnSp>
      <p:sp>
        <p:nvSpPr>
          <p:cNvPr id="18" name="ZoneTexte 9">
            <a:extLst>
              <a:ext uri="{FF2B5EF4-FFF2-40B4-BE49-F238E27FC236}">
                <a16:creationId xmlns:a16="http://schemas.microsoft.com/office/drawing/2014/main" id="{DBAE3041-F638-5E78-3AC7-A094ED6D6BE5}"/>
              </a:ext>
            </a:extLst>
          </p:cNvPr>
          <p:cNvSpPr txBox="1"/>
          <p:nvPr/>
        </p:nvSpPr>
        <p:spPr>
          <a:xfrm>
            <a:off x="2028679" y="6064204"/>
            <a:ext cx="13928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Obstacle</a:t>
            </a:r>
            <a:endParaRPr kumimoji="0" lang="hu-HU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  <a:latin typeface="Somfy Sans" panose="00000500000000000000"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 </a:t>
            </a: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detection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19" name="ZoneTexte 10">
            <a:extLst>
              <a:ext uri="{FF2B5EF4-FFF2-40B4-BE49-F238E27FC236}">
                <a16:creationId xmlns:a16="http://schemas.microsoft.com/office/drawing/2014/main" id="{76CAB649-338C-2D0A-06B7-7525CA4DC705}"/>
              </a:ext>
            </a:extLst>
          </p:cNvPr>
          <p:cNvSpPr txBox="1"/>
          <p:nvPr/>
        </p:nvSpPr>
        <p:spPr>
          <a:xfrm>
            <a:off x="3049776" y="6064204"/>
            <a:ext cx="14378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Protection </a:t>
            </a: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against</a:t>
            </a: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 </a:t>
            </a: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freezing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24" name="ZoneTexte 12">
            <a:extLst>
              <a:ext uri="{FF2B5EF4-FFF2-40B4-BE49-F238E27FC236}">
                <a16:creationId xmlns:a16="http://schemas.microsoft.com/office/drawing/2014/main" id="{81DE8E95-7E08-0414-DDB0-D1F81A1CB7D3}"/>
              </a:ext>
            </a:extLst>
          </p:cNvPr>
          <p:cNvSpPr txBox="1"/>
          <p:nvPr/>
        </p:nvSpPr>
        <p:spPr>
          <a:xfrm>
            <a:off x="1070490" y="6057911"/>
            <a:ext cx="12952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Tamper</a:t>
            </a: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 </a:t>
            </a:r>
            <a:endParaRPr kumimoji="0" lang="hu-HU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  <a:latin typeface="Somfy Sans" panose="00000500000000000000"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resistance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26" name="ZoneTexte 13">
            <a:extLst>
              <a:ext uri="{FF2B5EF4-FFF2-40B4-BE49-F238E27FC236}">
                <a16:creationId xmlns:a16="http://schemas.microsoft.com/office/drawing/2014/main" id="{42ECE45B-192F-2C45-8E9C-00100E1A1C85}"/>
              </a:ext>
            </a:extLst>
          </p:cNvPr>
          <p:cNvSpPr txBox="1"/>
          <p:nvPr/>
        </p:nvSpPr>
        <p:spPr>
          <a:xfrm>
            <a:off x="112529" y="6076231"/>
            <a:ext cx="9958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Back release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27" name="ZoneTexte 14">
            <a:extLst>
              <a:ext uri="{FF2B5EF4-FFF2-40B4-BE49-F238E27FC236}">
                <a16:creationId xmlns:a16="http://schemas.microsoft.com/office/drawing/2014/main" id="{983D0250-4E2B-EAEF-2644-31E885B927BB}"/>
              </a:ext>
            </a:extLst>
          </p:cNvPr>
          <p:cNvSpPr txBox="1"/>
          <p:nvPr/>
        </p:nvSpPr>
        <p:spPr>
          <a:xfrm>
            <a:off x="4487671" y="5991592"/>
            <a:ext cx="15950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Somfy </a:t>
            </a:r>
            <a:endParaRPr kumimoji="0" lang="hu-HU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  <a:latin typeface="Somfy Sans" panose="00000500000000000000"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drive control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pic>
        <p:nvPicPr>
          <p:cNvPr id="28" name="Graphique 15">
            <a:extLst>
              <a:ext uri="{FF2B5EF4-FFF2-40B4-BE49-F238E27FC236}">
                <a16:creationId xmlns:a16="http://schemas.microsoft.com/office/drawing/2014/main" id="{631EE006-906B-975E-89C5-DDA469C1E2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24611" y="5360541"/>
            <a:ext cx="655464" cy="655464"/>
          </a:xfrm>
          <a:prstGeom prst="rect">
            <a:avLst/>
          </a:prstGeom>
        </p:spPr>
      </p:pic>
      <p:pic>
        <p:nvPicPr>
          <p:cNvPr id="29" name="Graphique 17">
            <a:extLst>
              <a:ext uri="{FF2B5EF4-FFF2-40B4-BE49-F238E27FC236}">
                <a16:creationId xmlns:a16="http://schemas.microsoft.com/office/drawing/2014/main" id="{DF3F265C-5FDA-D292-AA8F-6BDC4E754E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34162" y="5129060"/>
            <a:ext cx="896398" cy="896398"/>
          </a:xfrm>
          <a:prstGeom prst="rect">
            <a:avLst/>
          </a:prstGeom>
        </p:spPr>
      </p:pic>
      <p:pic>
        <p:nvPicPr>
          <p:cNvPr id="30" name="Graphique 19">
            <a:extLst>
              <a:ext uri="{FF2B5EF4-FFF2-40B4-BE49-F238E27FC236}">
                <a16:creationId xmlns:a16="http://schemas.microsoft.com/office/drawing/2014/main" id="{7E7564D3-4F3E-52BA-336A-80427D290AC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853641" y="5175438"/>
            <a:ext cx="893952" cy="893952"/>
          </a:xfrm>
          <a:prstGeom prst="rect">
            <a:avLst/>
          </a:prstGeom>
        </p:spPr>
      </p:pic>
      <p:pic>
        <p:nvPicPr>
          <p:cNvPr id="32" name="Graphique 20">
            <a:extLst>
              <a:ext uri="{FF2B5EF4-FFF2-40B4-BE49-F238E27FC236}">
                <a16:creationId xmlns:a16="http://schemas.microsoft.com/office/drawing/2014/main" id="{3EE7ABC7-6629-287E-6900-7F7D51F779B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293829" y="5274111"/>
            <a:ext cx="769159" cy="828325"/>
          </a:xfrm>
          <a:prstGeom prst="rect">
            <a:avLst/>
          </a:prstGeom>
        </p:spPr>
      </p:pic>
      <p:pic>
        <p:nvPicPr>
          <p:cNvPr id="33" name="Graphique 21">
            <a:extLst>
              <a:ext uri="{FF2B5EF4-FFF2-40B4-BE49-F238E27FC236}">
                <a16:creationId xmlns:a16="http://schemas.microsoft.com/office/drawing/2014/main" id="{B37CE4B6-BBDE-0DC2-ED96-515B5F72BED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78262" y="5272947"/>
            <a:ext cx="771321" cy="830654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51E0184B-0EEB-A926-3CC5-D82119F401D4}"/>
              </a:ext>
            </a:extLst>
          </p:cNvPr>
          <p:cNvSpPr/>
          <p:nvPr/>
        </p:nvSpPr>
        <p:spPr>
          <a:xfrm>
            <a:off x="7431143" y="1638240"/>
            <a:ext cx="1224439" cy="64247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Launched at beginning of 2025</a:t>
            </a:r>
          </a:p>
        </p:txBody>
      </p:sp>
      <p:sp>
        <p:nvSpPr>
          <p:cNvPr id="37" name="ZoneTexte 9">
            <a:extLst>
              <a:ext uri="{FF2B5EF4-FFF2-40B4-BE49-F238E27FC236}">
                <a16:creationId xmlns:a16="http://schemas.microsoft.com/office/drawing/2014/main" id="{8505E647-AFFC-A949-8812-06488156C8FC}"/>
              </a:ext>
            </a:extLst>
          </p:cNvPr>
          <p:cNvSpPr txBox="1"/>
          <p:nvPr/>
        </p:nvSpPr>
        <p:spPr>
          <a:xfrm>
            <a:off x="7923104" y="6154903"/>
            <a:ext cx="13928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Obstacle</a:t>
            </a:r>
            <a:endParaRPr kumimoji="0" lang="hu-HU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  <a:latin typeface="Somfy Sans" panose="00000500000000000000"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 </a:t>
            </a: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detection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38" name="ZoneTexte 10">
            <a:extLst>
              <a:ext uri="{FF2B5EF4-FFF2-40B4-BE49-F238E27FC236}">
                <a16:creationId xmlns:a16="http://schemas.microsoft.com/office/drawing/2014/main" id="{5814AA69-224E-3FC8-BFCB-07DFE8645C32}"/>
              </a:ext>
            </a:extLst>
          </p:cNvPr>
          <p:cNvSpPr txBox="1"/>
          <p:nvPr/>
        </p:nvSpPr>
        <p:spPr>
          <a:xfrm>
            <a:off x="8762619" y="6102435"/>
            <a:ext cx="14378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Protection </a:t>
            </a: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against</a:t>
            </a: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 </a:t>
            </a: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freezing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39" name="ZoneTexte 12">
            <a:extLst>
              <a:ext uri="{FF2B5EF4-FFF2-40B4-BE49-F238E27FC236}">
                <a16:creationId xmlns:a16="http://schemas.microsoft.com/office/drawing/2014/main" id="{E9285935-C0DD-76F9-F078-F5D2BB0D7046}"/>
              </a:ext>
            </a:extLst>
          </p:cNvPr>
          <p:cNvSpPr txBox="1"/>
          <p:nvPr/>
        </p:nvSpPr>
        <p:spPr>
          <a:xfrm>
            <a:off x="7070813" y="6154903"/>
            <a:ext cx="12952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Tamper</a:t>
            </a: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 </a:t>
            </a:r>
            <a:endParaRPr kumimoji="0" lang="hu-HU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  <a:latin typeface="Somfy Sans" panose="00000500000000000000"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 err="1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resistance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sp>
        <p:nvSpPr>
          <p:cNvPr id="40" name="ZoneTexte 13">
            <a:extLst>
              <a:ext uri="{FF2B5EF4-FFF2-40B4-BE49-F238E27FC236}">
                <a16:creationId xmlns:a16="http://schemas.microsoft.com/office/drawing/2014/main" id="{44CDEA75-FE21-350B-D543-E1FD7C0C29FE}"/>
              </a:ext>
            </a:extLst>
          </p:cNvPr>
          <p:cNvSpPr txBox="1"/>
          <p:nvPr/>
        </p:nvSpPr>
        <p:spPr>
          <a:xfrm>
            <a:off x="6414072" y="6166931"/>
            <a:ext cx="9958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Back release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pic>
        <p:nvPicPr>
          <p:cNvPr id="41" name="Graphique 15">
            <a:extLst>
              <a:ext uri="{FF2B5EF4-FFF2-40B4-BE49-F238E27FC236}">
                <a16:creationId xmlns:a16="http://schemas.microsoft.com/office/drawing/2014/main" id="{149D8144-FD8F-C59A-8361-D883796FE8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14961" y="5360541"/>
            <a:ext cx="655464" cy="655464"/>
          </a:xfrm>
          <a:prstGeom prst="rect">
            <a:avLst/>
          </a:prstGeom>
        </p:spPr>
      </p:pic>
      <p:pic>
        <p:nvPicPr>
          <p:cNvPr id="42" name="Graphique 17">
            <a:extLst>
              <a:ext uri="{FF2B5EF4-FFF2-40B4-BE49-F238E27FC236}">
                <a16:creationId xmlns:a16="http://schemas.microsoft.com/office/drawing/2014/main" id="{5749A15D-BC3F-3509-BC4C-2F689B9EA1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18970" y="5226826"/>
            <a:ext cx="896398" cy="896398"/>
          </a:xfrm>
          <a:prstGeom prst="rect">
            <a:avLst/>
          </a:prstGeom>
        </p:spPr>
      </p:pic>
      <p:pic>
        <p:nvPicPr>
          <p:cNvPr id="45" name="Graphique 19">
            <a:extLst>
              <a:ext uri="{FF2B5EF4-FFF2-40B4-BE49-F238E27FC236}">
                <a16:creationId xmlns:a16="http://schemas.microsoft.com/office/drawing/2014/main" id="{92E465BA-4B76-79F1-3D46-B0701D7FA2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42707" y="5378710"/>
            <a:ext cx="655464" cy="655464"/>
          </a:xfrm>
          <a:prstGeom prst="rect">
            <a:avLst/>
          </a:prstGeom>
        </p:spPr>
      </p:pic>
      <p:pic>
        <p:nvPicPr>
          <p:cNvPr id="47" name="Graphique 20">
            <a:extLst>
              <a:ext uri="{FF2B5EF4-FFF2-40B4-BE49-F238E27FC236}">
                <a16:creationId xmlns:a16="http://schemas.microsoft.com/office/drawing/2014/main" id="{DE06CA38-B016-B749-1C05-0499B3FFD84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66556" y="5378710"/>
            <a:ext cx="769159" cy="828325"/>
          </a:xfrm>
          <a:prstGeom prst="rect">
            <a:avLst/>
          </a:prstGeom>
        </p:spPr>
      </p:pic>
      <p:pic>
        <p:nvPicPr>
          <p:cNvPr id="49" name="Graphique 21">
            <a:extLst>
              <a:ext uri="{FF2B5EF4-FFF2-40B4-BE49-F238E27FC236}">
                <a16:creationId xmlns:a16="http://schemas.microsoft.com/office/drawing/2014/main" id="{CB7B9FBA-1952-6AA6-9735-89D8D5D8899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79805" y="5363647"/>
            <a:ext cx="771321" cy="830654"/>
          </a:xfrm>
          <a:prstGeom prst="rect">
            <a:avLst/>
          </a:prstGeom>
        </p:spPr>
      </p:pic>
      <p:sp>
        <p:nvSpPr>
          <p:cNvPr id="51" name="ZoneTexte 14">
            <a:extLst>
              <a:ext uri="{FF2B5EF4-FFF2-40B4-BE49-F238E27FC236}">
                <a16:creationId xmlns:a16="http://schemas.microsoft.com/office/drawing/2014/main" id="{3F561BE5-3CE2-C6B3-B579-F21710A33F21}"/>
              </a:ext>
            </a:extLst>
          </p:cNvPr>
          <p:cNvSpPr txBox="1"/>
          <p:nvPr/>
        </p:nvSpPr>
        <p:spPr>
          <a:xfrm>
            <a:off x="9760657" y="6076231"/>
            <a:ext cx="15950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Somfy </a:t>
            </a:r>
            <a:endParaRPr kumimoji="0" lang="hu-HU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  <a:latin typeface="Somfy Sans" panose="00000500000000000000"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drive control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D7E7524D-C54B-20AF-1648-F18604B2D7E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121510" y="5413926"/>
            <a:ext cx="655464" cy="655464"/>
          </a:xfrm>
          <a:prstGeom prst="rect">
            <a:avLst/>
          </a:prstGeom>
        </p:spPr>
      </p:pic>
      <p:sp>
        <p:nvSpPr>
          <p:cNvPr id="54" name="ZoneTexte 14">
            <a:extLst>
              <a:ext uri="{FF2B5EF4-FFF2-40B4-BE49-F238E27FC236}">
                <a16:creationId xmlns:a16="http://schemas.microsoft.com/office/drawing/2014/main" id="{1CECA62D-5704-75E0-FC37-640E4D5F372A}"/>
              </a:ext>
            </a:extLst>
          </p:cNvPr>
          <p:cNvSpPr txBox="1"/>
          <p:nvPr/>
        </p:nvSpPr>
        <p:spPr>
          <a:xfrm>
            <a:off x="10570439" y="6072064"/>
            <a:ext cx="15950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Silent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movement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  <p:pic>
        <p:nvPicPr>
          <p:cNvPr id="55" name="Picture 2" descr="KapcsolÃ³dÃ³ kÃ©p">
            <a:extLst>
              <a:ext uri="{FF2B5EF4-FFF2-40B4-BE49-F238E27FC236}">
                <a16:creationId xmlns:a16="http://schemas.microsoft.com/office/drawing/2014/main" id="{98F6D640-56FC-AC7C-0CD3-2AD7DF46F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17" y="2273844"/>
            <a:ext cx="551384" cy="37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49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84305D-CDE6-CE46-E3F8-1B8F743E2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437F0C63-9D9F-2642-9BE6-825938832B4F}" type="slidenum">
              <a:rPr kumimoji="0" lang="en-GB" sz="800" b="0" i="0" u="none" strike="noStrike" kern="0" cap="none" spc="0" normalizeH="0" baseline="0" noProof="0" smtClean="0">
                <a:ln>
                  <a:noFill/>
                </a:ln>
                <a:solidFill>
                  <a:srgbClr val="25485A"/>
                </a:solidFill>
                <a:effectLst/>
                <a:uLnTx/>
                <a:uFillTx/>
                <a:latin typeface="Somfy Sans" pitchFamily="2" charset="0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lang="en-GB" sz="800" b="0" i="0" u="none" strike="noStrike" kern="0" cap="none" spc="0" normalizeH="0" baseline="0" noProof="0">
              <a:ln>
                <a:noFill/>
              </a:ln>
              <a:solidFill>
                <a:srgbClr val="25485A"/>
              </a:solidFill>
              <a:effectLst/>
              <a:uLnTx/>
              <a:uFillTx/>
              <a:latin typeface="Somfy Sans" pitchFamily="2" charset="0"/>
              <a:ea typeface="+mn-ea"/>
              <a:cs typeface="Arial"/>
              <a:sym typeface="Arial"/>
            </a:endParaRP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6727DECC-F34A-42B0-7C29-3C5C789F1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65126"/>
            <a:ext cx="11189553" cy="659704"/>
          </a:xfrm>
        </p:spPr>
        <p:txBody>
          <a:bodyPr>
            <a:normAutofit/>
          </a:bodyPr>
          <a:lstStyle/>
          <a:p>
            <a:r>
              <a:rPr lang="hu-HU" dirty="0"/>
              <a:t>Ilmo2 WT </a:t>
            </a:r>
            <a:r>
              <a:rPr lang="cs-CZ" dirty="0"/>
              <a:t>phase out – matrix - MOTORS</a:t>
            </a:r>
            <a:endParaRPr lang="fr-FR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1859CBE-93AF-8547-59AB-1A51CFD5EF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708461"/>
              </p:ext>
            </p:extLst>
          </p:nvPr>
        </p:nvGraphicFramePr>
        <p:xfrm>
          <a:off x="3296359" y="1961829"/>
          <a:ext cx="48514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703">
                  <a:extLst>
                    <a:ext uri="{9D8B030D-6E8A-4147-A177-3AD203B41FA5}">
                      <a16:colId xmlns:a16="http://schemas.microsoft.com/office/drawing/2014/main" val="4195379319"/>
                    </a:ext>
                  </a:extLst>
                </a:gridCol>
                <a:gridCol w="1892997">
                  <a:extLst>
                    <a:ext uri="{9D8B030D-6E8A-4147-A177-3AD203B41FA5}">
                      <a16:colId xmlns:a16="http://schemas.microsoft.com/office/drawing/2014/main" val="1962256683"/>
                    </a:ext>
                  </a:extLst>
                </a:gridCol>
                <a:gridCol w="532703">
                  <a:extLst>
                    <a:ext uri="{9D8B030D-6E8A-4147-A177-3AD203B41FA5}">
                      <a16:colId xmlns:a16="http://schemas.microsoft.com/office/drawing/2014/main" val="4208352186"/>
                    </a:ext>
                  </a:extLst>
                </a:gridCol>
                <a:gridCol w="1892997">
                  <a:extLst>
                    <a:ext uri="{9D8B030D-6E8A-4147-A177-3AD203B41FA5}">
                      <a16:colId xmlns:a16="http://schemas.microsoft.com/office/drawing/2014/main" val="22607557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Description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Description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98205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1130485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ILMO2 50WT 6/17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1246353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ILMO3 50WT 6/17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01437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1130492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ILMO2 50WT 10/17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1246383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ILMO3 50WT 10/17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30833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1131261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ILMO2 50WT 15/17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1246354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ILMO3 50WT 15/17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9779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1132191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ILMO2 50WT 20/17 VVF3M BAR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1246386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 dirty="0">
                          <a:effectLst/>
                        </a:rPr>
                        <a:t>ILMO3 50WT 20/17 VVF3M BAR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954974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E96F801-5DF4-FD85-9F68-18EFD4742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632363"/>
              </p:ext>
            </p:extLst>
          </p:nvPr>
        </p:nvGraphicFramePr>
        <p:xfrm>
          <a:off x="5658559" y="3429000"/>
          <a:ext cx="2489200" cy="1104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548">
                  <a:extLst>
                    <a:ext uri="{9D8B030D-6E8A-4147-A177-3AD203B41FA5}">
                      <a16:colId xmlns:a16="http://schemas.microsoft.com/office/drawing/2014/main" val="2849105614"/>
                    </a:ext>
                  </a:extLst>
                </a:gridCol>
                <a:gridCol w="1890652">
                  <a:extLst>
                    <a:ext uri="{9D8B030D-6E8A-4147-A177-3AD203B41FA5}">
                      <a16:colId xmlns:a16="http://schemas.microsoft.com/office/drawing/2014/main" val="2598143088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1246992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ILMO3 50 WT 10/17 VVF 3M P100 + VVF CABLE OCTO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4139678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1246990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ILMO3 50 WT 6/17 VVF 3M P100 + VVF CABLE OCTO 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5115447"/>
                  </a:ext>
                </a:extLst>
              </a:tr>
            </a:tbl>
          </a:graphicData>
        </a:graphic>
      </p:graphicFrame>
      <p:sp>
        <p:nvSpPr>
          <p:cNvPr id="5" name="Szövegdoboz 41">
            <a:extLst>
              <a:ext uri="{FF2B5EF4-FFF2-40B4-BE49-F238E27FC236}">
                <a16:creationId xmlns:a16="http://schemas.microsoft.com/office/drawing/2014/main" id="{2A70779C-A6D7-4D92-3015-CF2235C3F9DF}"/>
              </a:ext>
            </a:extLst>
          </p:cNvPr>
          <p:cNvSpPr txBox="1"/>
          <p:nvPr/>
        </p:nvSpPr>
        <p:spPr>
          <a:xfrm>
            <a:off x="5808708" y="1480592"/>
            <a:ext cx="20262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7C8D9B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hu-HU" dirty="0"/>
              <a:t>Ilmo 3 references</a:t>
            </a:r>
          </a:p>
        </p:txBody>
      </p:sp>
      <p:sp>
        <p:nvSpPr>
          <p:cNvPr id="7" name="Szövegdoboz 41">
            <a:extLst>
              <a:ext uri="{FF2B5EF4-FFF2-40B4-BE49-F238E27FC236}">
                <a16:creationId xmlns:a16="http://schemas.microsoft.com/office/drawing/2014/main" id="{AD17AD01-62DF-CC8B-1EF7-C9731FF1C960}"/>
              </a:ext>
            </a:extLst>
          </p:cNvPr>
          <p:cNvSpPr txBox="1"/>
          <p:nvPr/>
        </p:nvSpPr>
        <p:spPr>
          <a:xfrm>
            <a:off x="3632304" y="1480592"/>
            <a:ext cx="20262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7C8D9B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hu-HU" dirty="0"/>
              <a:t>Ilmo 2 references</a:t>
            </a:r>
          </a:p>
        </p:txBody>
      </p:sp>
      <p:sp>
        <p:nvSpPr>
          <p:cNvPr id="8" name="Szövegdoboz 41">
            <a:extLst>
              <a:ext uri="{FF2B5EF4-FFF2-40B4-BE49-F238E27FC236}">
                <a16:creationId xmlns:a16="http://schemas.microsoft.com/office/drawing/2014/main" id="{AEBADEDB-1026-9C38-FE1B-311E2D5DD501}"/>
              </a:ext>
            </a:extLst>
          </p:cNvPr>
          <p:cNvSpPr txBox="1"/>
          <p:nvPr/>
        </p:nvSpPr>
        <p:spPr>
          <a:xfrm>
            <a:off x="5808707" y="3029068"/>
            <a:ext cx="27000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7C8D9B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hu-HU" dirty="0"/>
              <a:t>Ilmo 3 P100 references*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57BCC3A-EE69-6039-2457-F6E0D6193277}"/>
              </a:ext>
            </a:extLst>
          </p:cNvPr>
          <p:cNvSpPr txBox="1"/>
          <p:nvPr/>
        </p:nvSpPr>
        <p:spPr>
          <a:xfrm>
            <a:off x="821670" y="6590670"/>
            <a:ext cx="46320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100" b="1" i="0" u="none" strike="noStrike" kern="0" cap="none" spc="0" normalizeH="0" baseline="0" noProof="0" dirty="0">
                <a:ln>
                  <a:noFill/>
                </a:ln>
                <a:solidFill>
                  <a:srgbClr val="24485A"/>
                </a:solidFill>
                <a:effectLst/>
                <a:uLnTx/>
                <a:uFillTx/>
                <a:latin typeface="Somfy Sans" panose="00000500000000000000"/>
                <a:cs typeface="Arial"/>
              </a:rPr>
              <a:t>*creation in progress – dedicated to Eko-Okna</a:t>
            </a: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24485A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715961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toC">
  <a:themeElements>
    <a:clrScheme name="Personnalisé 6">
      <a:dk1>
        <a:srgbClr val="24485A"/>
      </a:dk1>
      <a:lt1>
        <a:srgbClr val="FFFFFF"/>
      </a:lt1>
      <a:dk2>
        <a:srgbClr val="7C8D9B"/>
      </a:dk2>
      <a:lt2>
        <a:srgbClr val="FFFFFF"/>
      </a:lt2>
      <a:accent1>
        <a:srgbClr val="24485A"/>
      </a:accent1>
      <a:accent2>
        <a:srgbClr val="FAB800"/>
      </a:accent2>
      <a:accent3>
        <a:srgbClr val="CCC4BD"/>
      </a:accent3>
      <a:accent4>
        <a:srgbClr val="C3D2D6"/>
      </a:accent4>
      <a:accent5>
        <a:srgbClr val="FEEDBF"/>
      </a:accent5>
      <a:accent6>
        <a:srgbClr val="FBFAF8"/>
      </a:accent6>
      <a:hlink>
        <a:srgbClr val="DF94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C.pptx" id="{D1DA1EF0-C2B0-DC4A-8A06-5F543B933898}" vid="{7BBDF827-0EBF-064E-B380-261900BE761E}"/>
    </a:ext>
  </a:extLst>
</a:theme>
</file>

<file path=ppt/theme/theme2.xml><?xml version="1.0" encoding="utf-8"?>
<a:theme xmlns:a="http://schemas.openxmlformats.org/drawingml/2006/main" name="2_BtoB">
  <a:themeElements>
    <a:clrScheme name="SOMFY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4484F"/>
      </a:accent1>
      <a:accent2>
        <a:srgbClr val="FFB61A"/>
      </a:accent2>
      <a:accent3>
        <a:srgbClr val="E4DBCF"/>
      </a:accent3>
      <a:accent4>
        <a:srgbClr val="FFE99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B.potx" id="{D91C2053-4FE1-A447-B4CF-693C0214DF61}" vid="{AEAF9051-FEA7-5940-A2D3-07F19D90AF61}"/>
    </a:ext>
  </a:extLst>
</a:theme>
</file>

<file path=ppt/theme/theme3.xml><?xml version="1.0" encoding="utf-8"?>
<a:theme xmlns:a="http://schemas.openxmlformats.org/drawingml/2006/main" name="BtoB">
  <a:themeElements>
    <a:clrScheme name="SOMFY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4484F"/>
      </a:accent1>
      <a:accent2>
        <a:srgbClr val="FFB61A"/>
      </a:accent2>
      <a:accent3>
        <a:srgbClr val="E4DBCF"/>
      </a:accent3>
      <a:accent4>
        <a:srgbClr val="FFE99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B.potx" id="{D91C2053-4FE1-A447-B4CF-693C0214DF61}" vid="{AEAF9051-FEA7-5940-A2D3-07F19D90AF61}"/>
    </a:ext>
  </a:extLst>
</a:theme>
</file>

<file path=ppt/theme/theme4.xml><?xml version="1.0" encoding="utf-8"?>
<a:theme xmlns:a="http://schemas.openxmlformats.org/drawingml/2006/main" name="1_BtoB">
  <a:themeElements>
    <a:clrScheme name="SOMFY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4484F"/>
      </a:accent1>
      <a:accent2>
        <a:srgbClr val="FFB61A"/>
      </a:accent2>
      <a:accent3>
        <a:srgbClr val="E4DBCF"/>
      </a:accent3>
      <a:accent4>
        <a:srgbClr val="FFE99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B.potx" id="{D91C2053-4FE1-A447-B4CF-693C0214DF61}" vid="{AEAF9051-FEA7-5940-A2D3-07F19D90AF61}"/>
    </a:ext>
  </a:extLst>
</a:theme>
</file>

<file path=ppt/theme/theme5.xml><?xml version="1.0" encoding="utf-8"?>
<a:theme xmlns:a="http://schemas.openxmlformats.org/drawingml/2006/main" name="2_BtoC">
  <a:themeElements>
    <a:clrScheme name="Personnalisé 5">
      <a:dk1>
        <a:srgbClr val="2C464D"/>
      </a:dk1>
      <a:lt1>
        <a:srgbClr val="FFFFFF"/>
      </a:lt1>
      <a:dk2>
        <a:srgbClr val="7C8D9B"/>
      </a:dk2>
      <a:lt2>
        <a:srgbClr val="FFFFFF"/>
      </a:lt2>
      <a:accent1>
        <a:srgbClr val="2C464D"/>
      </a:accent1>
      <a:accent2>
        <a:srgbClr val="FAB800"/>
      </a:accent2>
      <a:accent3>
        <a:srgbClr val="CCC4BD"/>
      </a:accent3>
      <a:accent4>
        <a:srgbClr val="C3D2D6"/>
      </a:accent4>
      <a:accent5>
        <a:srgbClr val="FEEDBF"/>
      </a:accent5>
      <a:accent6>
        <a:srgbClr val="FBFAF8"/>
      </a:accent6>
      <a:hlink>
        <a:srgbClr val="DF94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SomfyB2C.pptx" id="{D1DA1EF0-C2B0-DC4A-8A06-5F543B933898}" vid="{7BBDF827-0EBF-064E-B380-261900BE761E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79f8234-1b3a-43c6-877d-00555ce149dc">
      <UserInfo>
        <DisplayName>HRNCIR, Jan</DisplayName>
        <AccountId>8385</AccountId>
        <AccountType/>
      </UserInfo>
    </SharedWithUsers>
    <SomfyDocumentTypeTaxHTField xmlns="20434CEC-F224-445D-89C8-DA7D5882575D">
      <Terms xmlns="http://schemas.microsoft.com/office/infopath/2007/PartnerControls"/>
    </SomfyDocumentTypeTaxHTField>
    <SomfyTagsTaxHTField xmlns="20434CEC-F224-445D-89C8-DA7D5882575D">
      <Terms xmlns="http://schemas.microsoft.com/office/infopath/2007/PartnerControls"/>
    </SomfyTagsTaxHTField>
    <TaxCatchAll xmlns="579f8234-1b3a-43c6-877d-00555ce149dc" xsi:nil="true"/>
    <lcf76f155ced4ddcb4097134ff3c332f xmlns="3e1aacae-9e28-4cb9-a711-7bf6fdad1110">
      <Terms xmlns="http://schemas.microsoft.com/office/infopath/2007/PartnerControls"/>
    </lcf76f155ced4ddcb4097134ff3c332f>
    <SomfySite xmlns="579f8234-1b3a-43c6-877d-00555ce149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198A4C9DBE41DC9E4CEB39D1D3D20B00DB39C438DF6EDA418DF2A590C03B882E" ma:contentTypeVersion="16" ma:contentTypeDescription="Create a new document." ma:contentTypeScope="" ma:versionID="14d251fc83959c107b34af4afbcdf626">
  <xsd:schema xmlns:xsd="http://www.w3.org/2001/XMLSchema" xmlns:xs="http://www.w3.org/2001/XMLSchema" xmlns:p="http://schemas.microsoft.com/office/2006/metadata/properties" xmlns:ns2="20434CEC-F224-445D-89C8-DA7D5882575D" xmlns:ns3="579f8234-1b3a-43c6-877d-00555ce149dc" xmlns:ns4="3e1aacae-9e28-4cb9-a711-7bf6fdad1110" targetNamespace="http://schemas.microsoft.com/office/2006/metadata/properties" ma:root="true" ma:fieldsID="e3cccb47932b71a2dd86f71beb38e40a" ns2:_="" ns3:_="" ns4:_="">
    <xsd:import namespace="20434CEC-F224-445D-89C8-DA7D5882575D"/>
    <xsd:import namespace="579f8234-1b3a-43c6-877d-00555ce149dc"/>
    <xsd:import namespace="3e1aacae-9e28-4cb9-a711-7bf6fdad1110"/>
    <xsd:element name="properties">
      <xsd:complexType>
        <xsd:sequence>
          <xsd:element name="documentManagement">
            <xsd:complexType>
              <xsd:all>
                <xsd:element ref="ns2:SomfyTagsTaxHTField" minOccurs="0"/>
                <xsd:element ref="ns2:SomfyDocumentTypeTaxHTField" minOccurs="0"/>
                <xsd:element ref="ns3:SomfySite" minOccurs="0"/>
                <xsd:element ref="ns3:TaxCatchAll" minOccurs="0"/>
                <xsd:element ref="ns4:MediaServiceMetadata" minOccurs="0"/>
                <xsd:element ref="ns4:MediaServiceFastMetadata" minOccurs="0"/>
                <xsd:element ref="ns3:SharedWithUsers" minOccurs="0"/>
                <xsd:element ref="ns3:SharedWithDetails" minOccurs="0"/>
                <xsd:element ref="ns4:lcf76f155ced4ddcb4097134ff3c332f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34CEC-F224-445D-89C8-DA7D5882575D" elementFormDefault="qualified">
    <xsd:import namespace="http://schemas.microsoft.com/office/2006/documentManagement/types"/>
    <xsd:import namespace="http://schemas.microsoft.com/office/infopath/2007/PartnerControls"/>
    <xsd:element name="SomfyTagsTaxHTField" ma:index="8" nillable="true" ma:taxonomy="true" ma:internalName="SomfyTagsTaxHTField" ma:taxonomyFieldName="SomfyTags" ma:displayName="Tags" ma:fieldId="{8b81c89c-6d4b-4a9e-bfe4-626fe045d6df}" ma:taxonomyMulti="true" ma:sspId="4560a912-820e-4fa3-9fe9-00a4a9064378" ma:termSetId="3ac6d041-c917-422f-9282-66ea33c5c43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SomfyDocumentTypeTaxHTField" ma:index="10" nillable="true" ma:taxonomy="true" ma:internalName="SomfyDocumentTypeTaxHTField" ma:taxonomyFieldName="SomfyDocumentType" ma:displayName="Document Type" ma:fieldId="{809ca003-ebd1-4854-a594-2d312d6d6983}" ma:sspId="4560a912-820e-4fa3-9fe9-00a4a9064378" ma:termSetId="8b5d468f-06c9-4f1d-a6b4-0e5e089ccb37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f8234-1b3a-43c6-877d-00555ce149dc" elementFormDefault="qualified">
    <xsd:import namespace="http://schemas.microsoft.com/office/2006/documentManagement/types"/>
    <xsd:import namespace="http://schemas.microsoft.com/office/infopath/2007/PartnerControls"/>
    <xsd:element name="SomfySite" ma:index="12" nillable="true" ma:displayName="Site" ma:hidden="true" ma:internalName="SomfySite">
      <xsd:simpleType>
        <xsd:restriction base="dms:Text">
          <xsd:maxLength value="255"/>
        </xsd:restriction>
      </xsd:simpleType>
    </xsd:element>
    <xsd:element name="TaxCatchAll" ma:index="13" nillable="true" ma:displayName="Taxonomy Catch All Column" ma:description="" ma:hidden="true" ma:list="{4b62be17-7237-4d73-8643-1aaf087bd901}" ma:internalName="TaxCatchAll" ma:showField="CatchAllData" ma:web="579f8234-1b3a-43c6-877d-00555ce149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1aacae-9e28-4cb9-a711-7bf6fdad11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560a912-820e-4fa3-9fe9-00a4a90643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F3808B-8BBE-4A71-A001-A90A7F9A0D1E}">
  <ds:schemaRefs>
    <ds:schemaRef ds:uri="20434CEC-F224-445D-89C8-DA7D5882575D"/>
    <ds:schemaRef ds:uri="3e1aacae-9e28-4cb9-a711-7bf6fdad1110"/>
    <ds:schemaRef ds:uri="579f8234-1b3a-43c6-877d-00555ce149d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0CC633-74FE-419D-929C-9FEFF34276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EEFC37-0C5B-428C-9C4E-897683D9A0C1}">
  <ds:schemaRefs>
    <ds:schemaRef ds:uri="20434CEC-F224-445D-89C8-DA7D5882575D"/>
    <ds:schemaRef ds:uri="3e1aacae-9e28-4cb9-a711-7bf6fdad1110"/>
    <ds:schemaRef ds:uri="579f8234-1b3a-43c6-877d-00555ce149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546</TotalTime>
  <Words>230</Words>
  <Application>Microsoft Office PowerPoint</Application>
  <PresentationFormat>Widescreen</PresentationFormat>
  <Paragraphs>70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BtoC</vt:lpstr>
      <vt:lpstr>2_BtoB</vt:lpstr>
      <vt:lpstr>BtoB</vt:lpstr>
      <vt:lpstr>1_BtoB</vt:lpstr>
      <vt:lpstr>2_BtoC</vt:lpstr>
      <vt:lpstr> Ilmo2 WT Phase out information</vt:lpstr>
      <vt:lpstr>PowerPoint Presentation</vt:lpstr>
      <vt:lpstr>Ilmo2 WT phase out – matrix - MOTORS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 la présentation  en 3 lignes</dc:title>
  <dc:creator>Ferry, Joanna (PAR-FUB)</dc:creator>
  <cp:lastModifiedBy>HARSANYI, David</cp:lastModifiedBy>
  <cp:revision>4</cp:revision>
  <dcterms:created xsi:type="dcterms:W3CDTF">2022-05-02T10:02:42Z</dcterms:created>
  <dcterms:modified xsi:type="dcterms:W3CDTF">2025-09-25T11:28:50Z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fcb221a-6e97-4d92-b656-ecf531a71c86_Enabled">
    <vt:lpwstr>true</vt:lpwstr>
  </property>
  <property fmtid="{D5CDD505-2E9C-101B-9397-08002B2CF9AE}" pid="3" name="MSIP_Label_afcb221a-6e97-4d92-b656-ecf531a71c86_SetDate">
    <vt:lpwstr>2022-11-18T09:51:33Z</vt:lpwstr>
  </property>
  <property fmtid="{D5CDD505-2E9C-101B-9397-08002B2CF9AE}" pid="4" name="MSIP_Label_afcb221a-6e97-4d92-b656-ecf531a71c86_Method">
    <vt:lpwstr>Standard</vt:lpwstr>
  </property>
  <property fmtid="{D5CDD505-2E9C-101B-9397-08002B2CF9AE}" pid="5" name="MSIP_Label_afcb221a-6e97-4d92-b656-ecf531a71c86_Name">
    <vt:lpwstr>General</vt:lpwstr>
  </property>
  <property fmtid="{D5CDD505-2E9C-101B-9397-08002B2CF9AE}" pid="6" name="MSIP_Label_afcb221a-6e97-4d92-b656-ecf531a71c86_SiteId">
    <vt:lpwstr>6f2633ea-c60d-4a07-be1c-b5cd19f27133</vt:lpwstr>
  </property>
  <property fmtid="{D5CDD505-2E9C-101B-9397-08002B2CF9AE}" pid="7" name="MSIP_Label_afcb221a-6e97-4d92-b656-ecf531a71c86_ActionId">
    <vt:lpwstr>a5b01d10-b8c9-409f-8729-884a06ec42b7</vt:lpwstr>
  </property>
  <property fmtid="{D5CDD505-2E9C-101B-9397-08002B2CF9AE}" pid="8" name="MSIP_Label_afcb221a-6e97-4d92-b656-ecf531a71c86_ContentBits">
    <vt:lpwstr>0</vt:lpwstr>
  </property>
  <property fmtid="{D5CDD505-2E9C-101B-9397-08002B2CF9AE}" pid="9" name="ContentTypeId">
    <vt:lpwstr>0x010100E9198A4C9DBE41DC9E4CEB39D1D3D20B00DB39C438DF6EDA418DF2A590C03B882E</vt:lpwstr>
  </property>
  <property fmtid="{D5CDD505-2E9C-101B-9397-08002B2CF9AE}" pid="10" name="MediaServiceImageTags">
    <vt:lpwstr/>
  </property>
  <property fmtid="{D5CDD505-2E9C-101B-9397-08002B2CF9AE}" pid="11" name="SomfyDocumentType">
    <vt:lpwstr/>
  </property>
  <property fmtid="{D5CDD505-2E9C-101B-9397-08002B2CF9AE}" pid="12" name="SomfyTags">
    <vt:lpwstr/>
  </property>
</Properties>
</file>