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4"/>
    <p:sldMasterId id="2147483733" r:id="rId5"/>
    <p:sldMasterId id="2147483763" r:id="rId6"/>
    <p:sldMasterId id="2147483816" r:id="rId7"/>
    <p:sldMasterId id="2147483846" r:id="rId8"/>
  </p:sldMasterIdLst>
  <p:notesMasterIdLst>
    <p:notesMasterId r:id="rId13"/>
  </p:notesMasterIdLst>
  <p:sldIdLst>
    <p:sldId id="275" r:id="rId9"/>
    <p:sldId id="2147479726" r:id="rId10"/>
    <p:sldId id="2147479751" r:id="rId11"/>
    <p:sldId id="214747975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5CA239-F4B9-31FB-FB44-EF16666F2754}" name="MEILHAN Anne" initials="MA" userId="S::anne.meilhan@somfy.com::ff8e5100-396f-4519-9bf2-060bd9216942" providerId="AD"/>
  <p188:author id="{30C23F4F-BB59-EA6E-D686-4CC034324E62}" name="BELLEVERGUE Veronique" initials="BV" userId="S::veronique.bellevergue@somfy.com::430427cb-b574-4a8a-8701-809d639c8691" providerId="AD"/>
  <p188:author id="{FBBCF78E-E152-4F8C-5039-3FB8C0B42179}" name="WESTERMANN Marc" initials="WM" userId="S::marc.westermann@somfy.com::1ed1c63c-33d8-4452-af81-a22725a88a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D5E"/>
    <a:srgbClr val="CCC4BD"/>
    <a:srgbClr val="F1EBE1"/>
    <a:srgbClr val="ECECEC"/>
    <a:srgbClr val="25485A"/>
    <a:srgbClr val="9E0001"/>
    <a:srgbClr val="25484A"/>
    <a:srgbClr val="254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AE5B4-37B6-487B-BEFD-25A46FDC8BEB}" v="8" dt="2025-08-18T14:44:30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SANYI, David" userId="479e7ad8-77b7-4b73-b2f7-dff7ead244f9" providerId="ADAL" clId="{384AE5B4-37B6-487B-BEFD-25A46FDC8BEB}"/>
    <pc:docChg chg="custSel delSld modSld">
      <pc:chgData name="HARSANYI, David" userId="479e7ad8-77b7-4b73-b2f7-dff7ead244f9" providerId="ADAL" clId="{384AE5B4-37B6-487B-BEFD-25A46FDC8BEB}" dt="2025-08-18T14:47:09.097" v="220" actId="14100"/>
      <pc:docMkLst>
        <pc:docMk/>
      </pc:docMkLst>
      <pc:sldChg chg="modSp mod">
        <pc:chgData name="HARSANYI, David" userId="479e7ad8-77b7-4b73-b2f7-dff7ead244f9" providerId="ADAL" clId="{384AE5B4-37B6-487B-BEFD-25A46FDC8BEB}" dt="2025-08-18T09:20:27.980" v="50" actId="20577"/>
        <pc:sldMkLst>
          <pc:docMk/>
          <pc:sldMk cId="799403357" sldId="275"/>
        </pc:sldMkLst>
        <pc:spChg chg="mod">
          <ac:chgData name="HARSANYI, David" userId="479e7ad8-77b7-4b73-b2f7-dff7ead244f9" providerId="ADAL" clId="{384AE5B4-37B6-487B-BEFD-25A46FDC8BEB}" dt="2025-08-18T09:20:27.980" v="50" actId="20577"/>
          <ac:spMkLst>
            <pc:docMk/>
            <pc:sldMk cId="799403357" sldId="275"/>
            <ac:spMk id="2" creationId="{A2318350-DA3D-B124-4C0C-AC4DDEAD53BF}"/>
          </ac:spMkLst>
        </pc:spChg>
      </pc:sldChg>
      <pc:sldChg chg="addSp delSp modSp mod">
        <pc:chgData name="HARSANYI, David" userId="479e7ad8-77b7-4b73-b2f7-dff7ead244f9" providerId="ADAL" clId="{384AE5B4-37B6-487B-BEFD-25A46FDC8BEB}" dt="2025-08-18T14:17:45.210" v="173" actId="1076"/>
        <pc:sldMkLst>
          <pc:docMk/>
          <pc:sldMk cId="3477404945" sldId="2147479726"/>
        </pc:sldMkLst>
        <pc:spChg chg="mod">
          <ac:chgData name="HARSANYI, David" userId="479e7ad8-77b7-4b73-b2f7-dff7ead244f9" providerId="ADAL" clId="{384AE5B4-37B6-487B-BEFD-25A46FDC8BEB}" dt="2025-08-18T09:22:24.910" v="97" actId="108"/>
          <ac:spMkLst>
            <pc:docMk/>
            <pc:sldMk cId="3477404945" sldId="2147479726"/>
            <ac:spMk id="7" creationId="{CA083D6D-643A-1074-95DD-E2479EAD30A0}"/>
          </ac:spMkLst>
        </pc:spChg>
        <pc:spChg chg="add mod">
          <ac:chgData name="HARSANYI, David" userId="479e7ad8-77b7-4b73-b2f7-dff7ead244f9" providerId="ADAL" clId="{384AE5B4-37B6-487B-BEFD-25A46FDC8BEB}" dt="2025-08-18T14:17:45.210" v="173" actId="1076"/>
          <ac:spMkLst>
            <pc:docMk/>
            <pc:sldMk cId="3477404945" sldId="2147479726"/>
            <ac:spMk id="52" creationId="{7B039D99-8CA6-A45F-0CDB-320D6306683D}"/>
          </ac:spMkLst>
        </pc:spChg>
        <pc:spChg chg="add mod">
          <ac:chgData name="HARSANYI, David" userId="479e7ad8-77b7-4b73-b2f7-dff7ead244f9" providerId="ADAL" clId="{384AE5B4-37B6-487B-BEFD-25A46FDC8BEB}" dt="2025-08-18T14:17:24.811" v="170" actId="20577"/>
          <ac:spMkLst>
            <pc:docMk/>
            <pc:sldMk cId="3477404945" sldId="2147479726"/>
            <ac:spMk id="53" creationId="{70083947-D0E3-EDF6-CE47-EB5311C92FD8}"/>
          </ac:spMkLst>
        </pc:spChg>
        <pc:spChg chg="add mod">
          <ac:chgData name="HARSANYI, David" userId="479e7ad8-77b7-4b73-b2f7-dff7ead244f9" providerId="ADAL" clId="{384AE5B4-37B6-487B-BEFD-25A46FDC8BEB}" dt="2025-08-18T14:17:34.741" v="172" actId="1076"/>
          <ac:spMkLst>
            <pc:docMk/>
            <pc:sldMk cId="3477404945" sldId="2147479726"/>
            <ac:spMk id="54" creationId="{1EA7E1CC-FB29-1234-8B47-C2EDA1A7BD68}"/>
          </ac:spMkLst>
        </pc:spChg>
        <pc:graphicFrameChg chg="add del mod">
          <ac:chgData name="HARSANYI, David" userId="479e7ad8-77b7-4b73-b2f7-dff7ead244f9" providerId="ADAL" clId="{384AE5B4-37B6-487B-BEFD-25A46FDC8BEB}" dt="2025-08-18T14:07:10.095" v="127" actId="478"/>
          <ac:graphicFrameMkLst>
            <pc:docMk/>
            <pc:sldMk cId="3477404945" sldId="2147479726"/>
            <ac:graphicFrameMk id="3" creationId="{3BD8CE00-FB2C-1A06-0435-58D61BCF26BC}"/>
          </ac:graphicFrameMkLst>
        </pc:graphicFrameChg>
        <pc:picChg chg="add mod">
          <ac:chgData name="HARSANYI, David" userId="479e7ad8-77b7-4b73-b2f7-dff7ead244f9" providerId="ADAL" clId="{384AE5B4-37B6-487B-BEFD-25A46FDC8BEB}" dt="2025-08-18T14:15:50.614" v="134" actId="1076"/>
          <ac:picMkLst>
            <pc:docMk/>
            <pc:sldMk cId="3477404945" sldId="2147479726"/>
            <ac:picMk id="51" creationId="{25747E0F-8FB0-A97E-2357-C664AD03899A}"/>
          </ac:picMkLst>
        </pc:picChg>
      </pc:sldChg>
      <pc:sldChg chg="del">
        <pc:chgData name="HARSANYI, David" userId="479e7ad8-77b7-4b73-b2f7-dff7ead244f9" providerId="ADAL" clId="{384AE5B4-37B6-487B-BEFD-25A46FDC8BEB}" dt="2025-08-18T13:41:01.065" v="103" actId="47"/>
        <pc:sldMkLst>
          <pc:docMk/>
          <pc:sldMk cId="3406067243" sldId="2147479750"/>
        </pc:sldMkLst>
      </pc:sldChg>
      <pc:sldChg chg="addSp delSp modSp mod">
        <pc:chgData name="HARSANYI, David" userId="479e7ad8-77b7-4b73-b2f7-dff7ead244f9" providerId="ADAL" clId="{384AE5B4-37B6-487B-BEFD-25A46FDC8BEB}" dt="2025-08-18T14:44:41.359" v="185" actId="20577"/>
        <pc:sldMkLst>
          <pc:docMk/>
          <pc:sldMk cId="3271596141" sldId="2147479751"/>
        </pc:sldMkLst>
        <pc:spChg chg="del">
          <ac:chgData name="HARSANYI, David" userId="479e7ad8-77b7-4b73-b2f7-dff7ead244f9" providerId="ADAL" clId="{384AE5B4-37B6-487B-BEFD-25A46FDC8BEB}" dt="2025-08-18T09:21:37.209" v="65" actId="478"/>
          <ac:spMkLst>
            <pc:docMk/>
            <pc:sldMk cId="3271596141" sldId="2147479751"/>
            <ac:spMk id="2" creationId="{19F241A2-C3FB-491C-BD6C-31600A39FFFB}"/>
          </ac:spMkLst>
        </pc:spChg>
        <pc:spChg chg="del">
          <ac:chgData name="HARSANYI, David" userId="479e7ad8-77b7-4b73-b2f7-dff7ead244f9" providerId="ADAL" clId="{384AE5B4-37B6-487B-BEFD-25A46FDC8BEB}" dt="2025-08-18T09:21:37.209" v="65" actId="478"/>
          <ac:spMkLst>
            <pc:docMk/>
            <pc:sldMk cId="3271596141" sldId="2147479751"/>
            <ac:spMk id="3" creationId="{D13FCE3E-9F18-ECA5-3458-0F7291A7AF47}"/>
          </ac:spMkLst>
        </pc:spChg>
        <pc:spChg chg="mod">
          <ac:chgData name="HARSANYI, David" userId="479e7ad8-77b7-4b73-b2f7-dff7ead244f9" providerId="ADAL" clId="{384AE5B4-37B6-487B-BEFD-25A46FDC8BEB}" dt="2025-08-18T14:44:41.359" v="185" actId="20577"/>
          <ac:spMkLst>
            <pc:docMk/>
            <pc:sldMk cId="3271596141" sldId="2147479751"/>
            <ac:spMk id="6" creationId="{6727DECC-F34A-42B0-7C29-3C5C789F1DFC}"/>
          </ac:spMkLst>
        </pc:spChg>
        <pc:spChg chg="del">
          <ac:chgData name="HARSANYI, David" userId="479e7ad8-77b7-4b73-b2f7-dff7ead244f9" providerId="ADAL" clId="{384AE5B4-37B6-487B-BEFD-25A46FDC8BEB}" dt="2025-08-18T09:21:37.209" v="65" actId="478"/>
          <ac:spMkLst>
            <pc:docMk/>
            <pc:sldMk cId="3271596141" sldId="2147479751"/>
            <ac:spMk id="8" creationId="{DD55CD80-05C6-71C5-8C0D-241F78C62A8F}"/>
          </ac:spMkLst>
        </pc:spChg>
        <pc:spChg chg="del">
          <ac:chgData name="HARSANYI, David" userId="479e7ad8-77b7-4b73-b2f7-dff7ead244f9" providerId="ADAL" clId="{384AE5B4-37B6-487B-BEFD-25A46FDC8BEB}" dt="2025-08-18T09:21:37.209" v="65" actId="478"/>
          <ac:spMkLst>
            <pc:docMk/>
            <pc:sldMk cId="3271596141" sldId="2147479751"/>
            <ac:spMk id="10" creationId="{3593A586-8AF1-B2FB-EB17-96EDB760472E}"/>
          </ac:spMkLst>
        </pc:spChg>
        <pc:spChg chg="del">
          <ac:chgData name="HARSANYI, David" userId="479e7ad8-77b7-4b73-b2f7-dff7ead244f9" providerId="ADAL" clId="{384AE5B4-37B6-487B-BEFD-25A46FDC8BEB}" dt="2025-08-18T09:21:37.209" v="65" actId="478"/>
          <ac:spMkLst>
            <pc:docMk/>
            <pc:sldMk cId="3271596141" sldId="2147479751"/>
            <ac:spMk id="21" creationId="{4A68D322-6688-0D9D-C8BA-1BAB68C1D32A}"/>
          </ac:spMkLst>
        </pc:spChg>
        <pc:spChg chg="del">
          <ac:chgData name="HARSANYI, David" userId="479e7ad8-77b7-4b73-b2f7-dff7ead244f9" providerId="ADAL" clId="{384AE5B4-37B6-487B-BEFD-25A46FDC8BEB}" dt="2025-08-18T09:21:37.209" v="65" actId="478"/>
          <ac:spMkLst>
            <pc:docMk/>
            <pc:sldMk cId="3271596141" sldId="2147479751"/>
            <ac:spMk id="23" creationId="{B0C475B9-092E-CB39-7A23-023A1A0194C5}"/>
          </ac:spMkLst>
        </pc:spChg>
        <pc:spChg chg="del">
          <ac:chgData name="HARSANYI, David" userId="479e7ad8-77b7-4b73-b2f7-dff7ead244f9" providerId="ADAL" clId="{384AE5B4-37B6-487B-BEFD-25A46FDC8BEB}" dt="2025-08-18T09:21:37.209" v="65" actId="478"/>
          <ac:spMkLst>
            <pc:docMk/>
            <pc:sldMk cId="3271596141" sldId="2147479751"/>
            <ac:spMk id="32" creationId="{E100D769-F0DC-C6EB-24E1-AF2CCDE65865}"/>
          </ac:spMkLst>
        </pc:spChg>
        <pc:spChg chg="del">
          <ac:chgData name="HARSANYI, David" userId="479e7ad8-77b7-4b73-b2f7-dff7ead244f9" providerId="ADAL" clId="{384AE5B4-37B6-487B-BEFD-25A46FDC8BEB}" dt="2025-08-18T09:21:37.209" v="65" actId="478"/>
          <ac:spMkLst>
            <pc:docMk/>
            <pc:sldMk cId="3271596141" sldId="2147479751"/>
            <ac:spMk id="34" creationId="{4BB8AAF3-19D5-1301-7520-58142EA9F5DF}"/>
          </ac:spMkLst>
        </pc:spChg>
        <pc:spChg chg="del">
          <ac:chgData name="HARSANYI, David" userId="479e7ad8-77b7-4b73-b2f7-dff7ead244f9" providerId="ADAL" clId="{384AE5B4-37B6-487B-BEFD-25A46FDC8BEB}" dt="2025-08-18T09:21:37.209" v="65" actId="478"/>
          <ac:spMkLst>
            <pc:docMk/>
            <pc:sldMk cId="3271596141" sldId="2147479751"/>
            <ac:spMk id="197" creationId="{082B2104-CEC5-FD7F-D754-15BEE4A35DB9}"/>
          </ac:spMkLst>
        </pc:spChg>
        <pc:graphicFrameChg chg="add del mod modGraphic">
          <ac:chgData name="HARSANYI, David" userId="479e7ad8-77b7-4b73-b2f7-dff7ead244f9" providerId="ADAL" clId="{384AE5B4-37B6-487B-BEFD-25A46FDC8BEB}" dt="2025-08-18T13:48:47.116" v="104" actId="478"/>
          <ac:graphicFrameMkLst>
            <pc:docMk/>
            <pc:sldMk cId="3271596141" sldId="2147479751"/>
            <ac:graphicFrameMk id="5" creationId="{2991765B-1863-D595-486A-EA96F6063647}"/>
          </ac:graphicFrameMkLst>
        </pc:graphicFrameChg>
        <pc:graphicFrameChg chg="add mod modGraphic">
          <ac:chgData name="HARSANYI, David" userId="479e7ad8-77b7-4b73-b2f7-dff7ead244f9" providerId="ADAL" clId="{384AE5B4-37B6-487B-BEFD-25A46FDC8BEB}" dt="2025-08-18T13:49:06.842" v="115" actId="403"/>
          <ac:graphicFrameMkLst>
            <pc:docMk/>
            <pc:sldMk cId="3271596141" sldId="2147479751"/>
            <ac:graphicFrameMk id="9" creationId="{4D50ACB1-C8C2-DD51-B27E-4424CA56D01B}"/>
          </ac:graphicFrameMkLst>
        </pc:graphicFrameChg>
        <pc:picChg chg="del">
          <ac:chgData name="HARSANYI, David" userId="479e7ad8-77b7-4b73-b2f7-dff7ead244f9" providerId="ADAL" clId="{384AE5B4-37B6-487B-BEFD-25A46FDC8BEB}" dt="2025-08-18T09:21:37.209" v="65" actId="478"/>
          <ac:picMkLst>
            <pc:docMk/>
            <pc:sldMk cId="3271596141" sldId="2147479751"/>
            <ac:picMk id="11" creationId="{3945889F-3005-1409-640A-E0B6310D73BB}"/>
          </ac:picMkLst>
        </pc:picChg>
      </pc:sldChg>
      <pc:sldChg chg="addSp delSp modSp mod">
        <pc:chgData name="HARSANYI, David" userId="479e7ad8-77b7-4b73-b2f7-dff7ead244f9" providerId="ADAL" clId="{384AE5B4-37B6-487B-BEFD-25A46FDC8BEB}" dt="2025-08-18T14:47:09.097" v="220" actId="14100"/>
        <pc:sldMkLst>
          <pc:docMk/>
          <pc:sldMk cId="411349624" sldId="2147479752"/>
        </pc:sldMkLst>
        <pc:spChg chg="mod">
          <ac:chgData name="HARSANYI, David" userId="479e7ad8-77b7-4b73-b2f7-dff7ead244f9" providerId="ADAL" clId="{384AE5B4-37B6-487B-BEFD-25A46FDC8BEB}" dt="2025-08-18T14:45:01.300" v="213" actId="27636"/>
          <ac:spMkLst>
            <pc:docMk/>
            <pc:sldMk cId="411349624" sldId="2147479752"/>
            <ac:spMk id="6" creationId="{4CA3009B-5201-7E94-BD92-E1AADD595092}"/>
          </ac:spMkLst>
        </pc:spChg>
        <pc:graphicFrameChg chg="del modGraphic">
          <ac:chgData name="HARSANYI, David" userId="479e7ad8-77b7-4b73-b2f7-dff7ead244f9" providerId="ADAL" clId="{384AE5B4-37B6-487B-BEFD-25A46FDC8BEB}" dt="2025-08-18T14:44:34.608" v="175" actId="478"/>
          <ac:graphicFrameMkLst>
            <pc:docMk/>
            <pc:sldMk cId="411349624" sldId="2147479752"/>
            <ac:graphicFrameMk id="9" creationId="{54245E97-54E7-5BFF-448B-4F40B813EBE5}"/>
          </ac:graphicFrameMkLst>
        </pc:graphicFrameChg>
        <pc:picChg chg="add mod">
          <ac:chgData name="HARSANYI, David" userId="479e7ad8-77b7-4b73-b2f7-dff7ead244f9" providerId="ADAL" clId="{384AE5B4-37B6-487B-BEFD-25A46FDC8BEB}" dt="2025-08-18T14:45:14.292" v="216" actId="1076"/>
          <ac:picMkLst>
            <pc:docMk/>
            <pc:sldMk cId="411349624" sldId="2147479752"/>
            <ac:picMk id="3" creationId="{1F5D9A1C-6175-C89C-89DE-78E8ABC6115A}"/>
          </ac:picMkLst>
        </pc:picChg>
        <pc:picChg chg="add mod">
          <ac:chgData name="HARSANYI, David" userId="479e7ad8-77b7-4b73-b2f7-dff7ead244f9" providerId="ADAL" clId="{384AE5B4-37B6-487B-BEFD-25A46FDC8BEB}" dt="2025-08-18T14:47:09.097" v="220" actId="14100"/>
          <ac:picMkLst>
            <pc:docMk/>
            <pc:sldMk cId="411349624" sldId="2147479752"/>
            <ac:picMk id="7" creationId="{4233F030-9FCE-C0B3-474C-8607C4D2DA8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A9648-C67D-1641-9718-286FC44C8F36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3D62F-7CA3-B74D-B033-82529AB9C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2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3D62F-7CA3-B74D-B033-82529AB9C0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85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18Nm </a:t>
            </a:r>
            <a:r>
              <a:rPr lang="cs-CZ" dirty="0" err="1"/>
              <a:t>never</a:t>
            </a:r>
            <a:r>
              <a:rPr lang="cs-CZ" dirty="0"/>
              <a:t> sold – </a:t>
            </a:r>
            <a:r>
              <a:rPr lang="cs-CZ" dirty="0" err="1"/>
              <a:t>Quantity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170AF-DB53-4692-8114-62134071086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1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rgbClr val="25485A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1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5277531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9342762-9DB2-0BB3-8BF7-2B308D83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1325563"/>
          </a:xfrm>
        </p:spPr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EEBB565-0D5F-A163-B519-39BD3169B0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999" y="2240895"/>
            <a:ext cx="5277531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55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/>
        </p:spPr>
        <p:txBody>
          <a:bodyPr vert="horz" tIns="72000" bIns="72000">
            <a:normAutofit/>
          </a:bodyPr>
          <a:lstStyle>
            <a:lvl1pPr algn="ct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Merci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8515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8277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D459A1F-D918-964D-A3BD-F7C2C516A1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75632"/>
            <a:ext cx="1073820" cy="375648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024C451-6E79-5244-B00D-81BE5A10D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r>
              <a:rPr lang="fr-FR"/>
              <a:t>Somfy Smart Shading offer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004205-B1EA-384E-979B-2FD40D4D0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02C962-26B5-D149-9D70-F691507E255A}"/>
              </a:ext>
            </a:extLst>
          </p:cNvPr>
          <p:cNvSpPr txBox="1"/>
          <p:nvPr userDrawn="1"/>
        </p:nvSpPr>
        <p:spPr>
          <a:xfrm>
            <a:off x="533400" y="6440780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>
                <a:solidFill>
                  <a:srgbClr val="FFC000"/>
                </a:solidFill>
                <a:latin typeface="Somfy Sans" pitchFamily="2" charset="0"/>
              </a:rPr>
              <a:t>I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1D51AE7-5366-3643-9BEE-45261728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mfy Sans" pitchFamily="2" charset="0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FD5D06D-88CA-D342-8CAC-27ADB35435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003754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331763" y="1635569"/>
            <a:ext cx="5903912" cy="4073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/>
            </a:lvl1pPr>
          </a:lstStyle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0777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lang="en-US" sz="1400" b="0" i="0" smtClean="0">
                <a:solidFill>
                  <a:schemeClr val="tx1"/>
                </a:solidFill>
                <a:latin typeface="Somfy Sans Light" pitchFamily="2" charset="0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0" i="0">
                <a:solidFill>
                  <a:schemeClr val="tx2"/>
                </a:solidFill>
                <a:latin typeface="Somfy Sans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85CCC1D-1982-274D-BB12-55F2BF340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75632"/>
            <a:ext cx="1073820" cy="375648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2626741-9D1E-3E4D-8417-9E6B4803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r>
              <a:rPr lang="fr-FR"/>
              <a:t>Somfy Smart Shading offer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AB78EB9-7E9A-2241-B5FA-F96DFEEA4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2F3494-024F-E54F-AC81-CD9D613EF1E2}"/>
              </a:ext>
            </a:extLst>
          </p:cNvPr>
          <p:cNvSpPr txBox="1"/>
          <p:nvPr userDrawn="1"/>
        </p:nvSpPr>
        <p:spPr>
          <a:xfrm>
            <a:off x="533400" y="6440780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>
                <a:solidFill>
                  <a:srgbClr val="FFC000"/>
                </a:solidFill>
                <a:latin typeface="Somfy Sans" pitchFamily="2" charset="0"/>
              </a:rPr>
              <a:t>I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407174D8-6145-2C4E-B5F7-77AF252C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mfy Sans" pitchFamily="2" charset="0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DA64B4C-C1DB-C94D-A98F-3936F7A8B93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312676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accent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949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714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892EE5D-29F1-B631-BDCF-F8C06D229876}"/>
              </a:ext>
            </a:extLst>
          </p:cNvPr>
          <p:cNvSpPr txBox="1">
            <a:spLocks/>
          </p:cNvSpPr>
          <p:nvPr userDrawn="1"/>
        </p:nvSpPr>
        <p:spPr>
          <a:xfrm rot="5400000">
            <a:off x="1636496" y="1102178"/>
            <a:ext cx="1263421" cy="4653643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accent2"/>
            </a:solidFill>
          </a:ln>
        </p:spPr>
        <p:txBody>
          <a:bodyPr vert="horz" lIns="91440" tIns="432000" rIns="91440" bIns="72000" rtlCol="0" anchor="ctr">
            <a:norm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Somfy Sans Light" pitchFamily="2" charset="0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7DA399D-45B0-0CEA-A573-3E1B1AAC8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92098"/>
            <a:ext cx="4196444" cy="12634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0BA31B-3600-CA67-63C4-4112FC284698}"/>
              </a:ext>
            </a:extLst>
          </p:cNvPr>
          <p:cNvSpPr/>
          <p:nvPr userDrawn="1"/>
        </p:nvSpPr>
        <p:spPr>
          <a:xfrm>
            <a:off x="-182880" y="2463501"/>
            <a:ext cx="182880" cy="181379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4769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pter - Picture 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3541" y="3939426"/>
            <a:ext cx="4318489" cy="1367360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92C6ACC-ECE3-BC92-9E91-A4B8D05D6E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3542" y="2315255"/>
            <a:ext cx="4318489" cy="1653430"/>
          </a:xfrm>
        </p:spPr>
        <p:txBody>
          <a:bodyPr anchor="b">
            <a:normAutofit/>
          </a:bodyPr>
          <a:lstStyle>
            <a:lvl1pPr>
              <a:defRPr sz="2800" b="1" i="0">
                <a:latin typeface="Somfy Sans" pitchFamily="2" charset="0"/>
              </a:defRPr>
            </a:lvl1pPr>
          </a:lstStyle>
          <a:p>
            <a:pPr lvl="0"/>
            <a:r>
              <a:rPr lang="fr-FR"/>
              <a:t>01 titre du chapitre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D0A4EB0-799A-4E7A-050B-C9A4C60A3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699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pter - Picture -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F28C8E5-56A6-2BC8-0A20-FBF9A153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9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3092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pter - Picture -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3600" y="0"/>
            <a:ext cx="5267547" cy="6145178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800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D9820A8-328A-6189-8EDD-CE60516090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9987" y="1505133"/>
            <a:ext cx="45670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3198A0B-FC30-5C11-2D1A-22B4CB705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9988" y="3660655"/>
            <a:ext cx="456705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6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1126798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9342762-9DB2-0BB3-8BF7-2B308D83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1325563"/>
          </a:xfrm>
        </p:spPr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634635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pter - Neutral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800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CD3411-2B7B-4281-7C8D-241760473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95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pter - Neutral- Optio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avec coins arrondis en haut 3">
            <a:extLst>
              <a:ext uri="{FF2B5EF4-FFF2-40B4-BE49-F238E27FC236}">
                <a16:creationId xmlns:a16="http://schemas.microsoft.com/office/drawing/2014/main" id="{08DA85AC-905A-9833-5330-89EE1361A228}"/>
              </a:ext>
            </a:extLst>
          </p:cNvPr>
          <p:cNvSpPr/>
          <p:nvPr userDrawn="1"/>
        </p:nvSpPr>
        <p:spPr>
          <a:xfrm>
            <a:off x="543599" y="0"/>
            <a:ext cx="5267547" cy="614195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585" y="1470375"/>
            <a:ext cx="4556643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586" y="3625896"/>
            <a:ext cx="4556642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440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800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4720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397482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0" i="0"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/>
            </a:lvl2pPr>
            <a:lvl4pPr marL="1600200" indent="-228600">
              <a:buFont typeface="Apple Symbols" panose="02000000000000000000" pitchFamily="2" charset="-79"/>
              <a:buChar char="⎼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FCCA95E-564E-74A8-78B0-C11C5C7887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954" y="2240895"/>
            <a:ext cx="3263152" cy="3740357"/>
          </a:xfrm>
        </p:spPr>
        <p:txBody>
          <a:bodyPr>
            <a:normAutofit/>
          </a:bodyPr>
          <a:lstStyle>
            <a:lvl1pPr>
              <a:defRPr sz="3200" b="1" i="0">
                <a:latin typeface="Somfy Sans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FE2320D-21F5-02F6-4F6A-B59B9172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38489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5277531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 i="0"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/>
            </a:lvl2pPr>
            <a:lvl4pPr marL="1600200" indent="-228600">
              <a:buFont typeface="Apple Symbols" panose="02000000000000000000" pitchFamily="2" charset="-79"/>
              <a:buChar char="⎼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9342762-9DB2-0BB3-8BF7-2B308D83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EEBB565-0D5F-A163-B519-39BD3169B0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999" y="2240895"/>
            <a:ext cx="5277531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 i="0"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/>
            </a:lvl2pPr>
            <a:lvl4pPr marL="1600200" indent="-228600">
              <a:buFont typeface="Apple Symbols" panose="02000000000000000000" pitchFamily="2" charset="-79"/>
              <a:buChar char="⎼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490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1126798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1" i="0"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/>
            </a:lvl2pPr>
            <a:lvl4pPr marL="1600200" indent="-228600">
              <a:buFont typeface="Apple Symbols" panose="02000000000000000000" pitchFamily="2" charset="-79"/>
              <a:buChar char="⎼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9342762-9DB2-0BB3-8BF7-2B308D83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10311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E68ACBD4-483B-BDB9-8E53-C17EF5B552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545" y="2426677"/>
            <a:ext cx="3262313" cy="3772511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pple Symbols" panose="02000000000000000000" pitchFamily="2" charset="-79"/>
              <a:buChar char="⎼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E969D69-B45D-F96D-5E11-A35E374DEC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545" y="792291"/>
            <a:ext cx="2936482" cy="973879"/>
          </a:xfrm>
        </p:spPr>
        <p:txBody>
          <a:bodyPr bIns="108000">
            <a:noAutofit/>
          </a:bodyPr>
          <a:lstStyle>
            <a:lvl1pPr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pPr lvl="0"/>
            <a:r>
              <a:rPr lang="fr-FR"/>
              <a:t>Modifiez le style du </a:t>
            </a:r>
            <a:r>
              <a:rPr lang="fr-FR" err="1"/>
              <a:t>tite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0470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192" y="6360296"/>
            <a:ext cx="3920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3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accent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accent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accent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accent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accent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accent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889A12-6904-A817-264C-3F055299B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597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954B6BB-57EA-C495-6B5D-EF46295E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14541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7373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>
            <a:solidFill>
              <a:schemeClr val="accent2"/>
            </a:solidFill>
          </a:ln>
        </p:spPr>
        <p:txBody>
          <a:bodyPr vert="horz" tIns="72000" bIns="72000">
            <a:normAutofit/>
          </a:bodyPr>
          <a:lstStyle>
            <a:lvl1pPr algn="ctr">
              <a:defRPr sz="32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96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E68ACBD4-483B-BDB9-8E53-C17EF5B552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545" y="2426677"/>
            <a:ext cx="3262313" cy="3772511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25485A"/>
                </a:solidFill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E969D69-B45D-F96D-5E11-A35E374DEC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545" y="792291"/>
            <a:ext cx="2936482" cy="973879"/>
          </a:xfrm>
        </p:spPr>
        <p:txBody>
          <a:bodyPr bIns="108000">
            <a:noAutofit/>
          </a:bodyPr>
          <a:lstStyle>
            <a:lvl1pPr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pPr lvl="0"/>
            <a:r>
              <a:rPr lang="fr-FR"/>
              <a:t>Modifiez le style du </a:t>
            </a:r>
            <a:r>
              <a:rPr lang="fr-FR" err="1"/>
              <a:t>tite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476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192" y="6360296"/>
            <a:ext cx="3920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3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rgbClr val="25485A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rgbClr val="25485A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rgbClr val="25485A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rgbClr val="25485A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rgbClr val="25485A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rgbClr val="25485A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rgbClr val="25485A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889A12-6904-A817-264C-3F055299B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76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954B6BB-57EA-C495-6B5D-EF46295E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67463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56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>
            <a:solidFill>
              <a:schemeClr val="accent2"/>
            </a:solidFill>
          </a:ln>
        </p:spPr>
        <p:txBody>
          <a:bodyPr vert="horz" tIns="72000" bIns="72000">
            <a:normAutofit/>
          </a:bodyPr>
          <a:lstStyle>
            <a:lvl1pPr algn="ctr">
              <a:defRPr sz="32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7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53597" y="312719"/>
            <a:ext cx="312160" cy="410433"/>
          </a:xfrm>
          <a:prstGeom prst="rect">
            <a:avLst/>
          </a:prstGeom>
          <a:noFill/>
        </p:spPr>
        <p:txBody>
          <a:bodyPr wrap="square" tIns="0" rIns="0" bIns="0" rtlCol="0" anchor="t" anchorCtr="0">
            <a:spAutoFit/>
          </a:bodyPr>
          <a:lstStyle/>
          <a:p>
            <a:pPr algn="r"/>
            <a:r>
              <a:rPr lang="fr-FR" sz="2667" b="1">
                <a:solidFill>
                  <a:srgbClr val="E95D0F"/>
                </a:solidFill>
              </a:rPr>
              <a:t>/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86834" y="988485"/>
            <a:ext cx="10104967" cy="3861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" y="5963258"/>
            <a:ext cx="12191999" cy="891525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6051" y="6503533"/>
            <a:ext cx="3860800" cy="2108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67" cap="all">
                <a:solidFill>
                  <a:schemeClr val="accent2"/>
                </a:solidFill>
              </a:defRPr>
            </a:lvl1pPr>
          </a:lstStyle>
          <a:p>
            <a:r>
              <a:rPr lang="fr-FR"/>
              <a:t>TITRE DU DOCUMENT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65920" y="6503533"/>
            <a:ext cx="636693" cy="2108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600" b="1" cap="all">
                <a:solidFill>
                  <a:srgbClr val="E95D0F"/>
                </a:solidFill>
              </a:defRPr>
            </a:lvl1pPr>
          </a:lstStyle>
          <a:p>
            <a:fld id="{26B38A90-316F-AB4B-99AE-08E46F8057E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5283200" y="6503532"/>
            <a:ext cx="2844800" cy="250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rgbClr val="001C4B"/>
                </a:solidFill>
              </a:defRPr>
            </a:lvl1pPr>
          </a:lstStyle>
          <a:p>
            <a:fld id="{D22DAFA5-4332-564B-9A5F-8B63C19E24E3}" type="datetimeFigureOut">
              <a:rPr lang="fr-FR" smtClean="0"/>
              <a:pPr/>
              <a:t>18/08/2025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334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D459A1F-D918-964D-A3BD-F7C2C516A1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5" y="175632"/>
            <a:ext cx="1073820" cy="375648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024C451-6E79-5244-B00D-81BE5A10D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004205-B1EA-384E-979B-2FD40D4D0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5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02C962-26B5-D149-9D70-F691507E255A}"/>
              </a:ext>
            </a:extLst>
          </p:cNvPr>
          <p:cNvSpPr txBox="1"/>
          <p:nvPr userDrawn="1"/>
        </p:nvSpPr>
        <p:spPr>
          <a:xfrm>
            <a:off x="533400" y="6440781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1D51AE7-5366-3643-9BEE-45261728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/>
          <a:p>
            <a:r>
              <a:rPr lang="fr-FR" err="1"/>
              <a:t>Title</a:t>
            </a:r>
            <a:endParaRPr lang="fr-FR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FD5D06D-88CA-D342-8CAC-27ADB35435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1">
                <a:solidFill>
                  <a:srgbClr val="FFC000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1675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5342" y="1320582"/>
            <a:ext cx="5507189" cy="232949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6275342" y="2709237"/>
            <a:ext cx="5507191" cy="107721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pour une image  14"/>
          <p:cNvSpPr>
            <a:spLocks noGrp="1"/>
          </p:cNvSpPr>
          <p:nvPr>
            <p:ph type="pic" sz="quarter" idx="11"/>
          </p:nvPr>
        </p:nvSpPr>
        <p:spPr>
          <a:xfrm>
            <a:off x="409468" y="1053287"/>
            <a:ext cx="5470576" cy="5398408"/>
          </a:xfrm>
        </p:spPr>
        <p:txBody>
          <a:bodyPr wrap="none" anchor="ctr">
            <a:noAutofit/>
          </a:bodyPr>
          <a:lstStyle>
            <a:lvl1pPr algn="ctr">
              <a:defRPr sz="1600" b="0" i="0" cap="none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6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rgbClr val="25485A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44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/>
              <a:t>CLIQUEZ ET MODIFIEZ LE 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77D4868-0BF2-4E52-AA8E-B884136988A5}"/>
              </a:ext>
            </a:extLst>
          </p:cNvPr>
          <p:cNvCxnSpPr/>
          <p:nvPr userDrawn="1"/>
        </p:nvCxnSpPr>
        <p:spPr>
          <a:xfrm flipH="1">
            <a:off x="0" y="932723"/>
            <a:ext cx="2063552" cy="0"/>
          </a:xfrm>
          <a:prstGeom prst="line">
            <a:avLst/>
          </a:prstGeom>
          <a:ln w="38100">
            <a:solidFill>
              <a:srgbClr val="485B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6551A9-63F0-4505-80AC-A03A0A65A1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2726" y="725335"/>
            <a:ext cx="4705349" cy="207388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94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D364A-47A1-CDD7-1577-68A6D6856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016"/>
            <a:ext cx="9144000" cy="78045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74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11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1" y="2315255"/>
            <a:ext cx="3213287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879A9E24-52DC-AD25-9A3C-D1A983D6C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96083338-D259-6F17-D03F-915609FD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676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169" y="1336431"/>
            <a:ext cx="11359661" cy="4185138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defRPr sz="23000" b="1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r>
              <a:rPr lang="fr-FR"/>
              <a:t>Chapitre</a:t>
            </a:r>
            <a:endParaRPr lang="en-GB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CF69F196-5ED5-D392-C81B-C0A0A0469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718" y="536820"/>
            <a:ext cx="2502877" cy="1343163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6102D1-AA91-8F4F-D7A4-4AD9A0E9D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2628" y="3780692"/>
            <a:ext cx="4865199" cy="3077308"/>
          </a:xfrm>
        </p:spPr>
        <p:txBody>
          <a:bodyPr anchor="b">
            <a:noAutofit/>
          </a:bodyPr>
          <a:lstStyle>
            <a:lvl1pPr algn="r">
              <a:defRPr sz="24000" b="1" i="0">
                <a:ln>
                  <a:solidFill>
                    <a:schemeClr val="bg1"/>
                  </a:solidFill>
                </a:ln>
                <a:noFill/>
                <a:latin typeface="Somfy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  <a:endParaRPr lang="en-GB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830B4683-EC15-CEE9-D169-97CBF46A5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25530AAE-B0DC-0415-EC10-0FD05B47B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385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2" y="2315255"/>
            <a:ext cx="321328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BCFDDDBD-A5EF-27E9-0158-06EF3714BFA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85F905-2A46-DA18-0D72-0DAE780035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221F716-E76D-A397-DFED-B644677D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6603D368-D5F7-C70B-7A53-B9D82579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37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50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E3F4E120-F862-27AD-D4DE-61FB32408D6E}"/>
              </a:ext>
            </a:extLst>
          </p:cNvPr>
          <p:cNvSpPr/>
          <p:nvPr userDrawn="1"/>
        </p:nvSpPr>
        <p:spPr>
          <a:xfrm>
            <a:off x="1574800" y="0"/>
            <a:ext cx="4140200" cy="42672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142" y="650241"/>
            <a:ext cx="30318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42" y="2805762"/>
            <a:ext cx="2539098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59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27CAEBC4-144B-E241-7C2F-ED9196235B61}"/>
              </a:ext>
            </a:extLst>
          </p:cNvPr>
          <p:cNvSpPr/>
          <p:nvPr userDrawn="1"/>
        </p:nvSpPr>
        <p:spPr>
          <a:xfrm rot="5400000">
            <a:off x="6070600" y="-645160"/>
            <a:ext cx="4094480" cy="8148320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8822" y="2010455"/>
            <a:ext cx="668293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822" y="3634626"/>
            <a:ext cx="668293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E70A30-AC3D-C21B-D5A3-E3AF81F0E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A418C663-5C06-BAA8-1ED3-F459AAE51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7E13569-47F7-A9EB-6548-58301554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96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874" y="3637281"/>
            <a:ext cx="339253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74" y="5792803"/>
            <a:ext cx="339253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F30702F7-5443-FCAB-0F0C-889A80B7B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0" y="1625600"/>
            <a:ext cx="4803140" cy="5232400"/>
          </a:xfrm>
          <a:custGeom>
            <a:avLst/>
            <a:gdLst>
              <a:gd name="connsiteX0" fmla="*/ 2401570 w 4803140"/>
              <a:gd name="connsiteY0" fmla="*/ 0 h 5232400"/>
              <a:gd name="connsiteX1" fmla="*/ 4803140 w 4803140"/>
              <a:gd name="connsiteY1" fmla="*/ 2401570 h 5232400"/>
              <a:gd name="connsiteX2" fmla="*/ 4803140 w 4803140"/>
              <a:gd name="connsiteY2" fmla="*/ 5232400 h 5232400"/>
              <a:gd name="connsiteX3" fmla="*/ 0 w 4803140"/>
              <a:gd name="connsiteY3" fmla="*/ 5232400 h 5232400"/>
              <a:gd name="connsiteX4" fmla="*/ 0 w 4803140"/>
              <a:gd name="connsiteY4" fmla="*/ 2401570 h 5232400"/>
              <a:gd name="connsiteX5" fmla="*/ 2401570 w 4803140"/>
              <a:gd name="connsiteY5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140" h="5232400">
                <a:moveTo>
                  <a:pt x="2401570" y="0"/>
                </a:moveTo>
                <a:cubicBezTo>
                  <a:pt x="3727920" y="0"/>
                  <a:pt x="4803140" y="1075220"/>
                  <a:pt x="4803140" y="2401570"/>
                </a:cubicBezTo>
                <a:lnTo>
                  <a:pt x="4803140" y="5232400"/>
                </a:lnTo>
                <a:lnTo>
                  <a:pt x="0" y="5232400"/>
                </a:lnTo>
                <a:lnTo>
                  <a:pt x="0" y="2401570"/>
                </a:lnTo>
                <a:cubicBezTo>
                  <a:pt x="0" y="1075220"/>
                  <a:pt x="1075220" y="0"/>
                  <a:pt x="24015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DC7CBAEF-A3CC-0809-62A7-999C8D0C1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6B59288-641E-BB0F-2D37-B1F487747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7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rgbClr val="2548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892EE5D-29F1-B631-BDCF-F8C06D229876}"/>
              </a:ext>
            </a:extLst>
          </p:cNvPr>
          <p:cNvSpPr txBox="1">
            <a:spLocks/>
          </p:cNvSpPr>
          <p:nvPr userDrawn="1"/>
        </p:nvSpPr>
        <p:spPr>
          <a:xfrm rot="5400000">
            <a:off x="1636496" y="1102178"/>
            <a:ext cx="1263421" cy="4653643"/>
          </a:xfrm>
          <a:prstGeom prst="round2SameRect">
            <a:avLst>
              <a:gd name="adj1" fmla="val 50000"/>
              <a:gd name="adj2" fmla="val 0"/>
            </a:avLst>
          </a:prstGeom>
          <a:noFill/>
          <a:ln w="28575">
            <a:solidFill>
              <a:schemeClr val="accent2"/>
            </a:solidFill>
          </a:ln>
        </p:spPr>
        <p:txBody>
          <a:bodyPr vert="horz" lIns="91440" tIns="432000" rIns="91440" bIns="72000" rtlCol="0" anchor="ctr">
            <a:norm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Somfy Sans Light" pitchFamily="2" charset="0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7DA399D-45B0-0CEA-A573-3E1B1AAC8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92098"/>
            <a:ext cx="4196444" cy="126342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5485A"/>
                </a:solidFill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0BA31B-3600-CA67-63C4-4112FC284698}"/>
              </a:ext>
            </a:extLst>
          </p:cNvPr>
          <p:cNvSpPr/>
          <p:nvPr userDrawn="1"/>
        </p:nvSpPr>
        <p:spPr>
          <a:xfrm>
            <a:off x="-182880" y="2463501"/>
            <a:ext cx="182880" cy="181379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63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758" y="1505133"/>
            <a:ext cx="2932147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758" y="3660655"/>
            <a:ext cx="2932147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-1"/>
            <a:ext cx="6063916" cy="6219825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84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93B9BAF8-19DF-64CC-A9F5-0BBD1FD89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91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75147-10DA-B8A1-19F9-310B6ECB9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646124" y="1102178"/>
            <a:ext cx="1263421" cy="4653643"/>
          </a:xfrm>
          <a:ln w="28575"/>
        </p:spPr>
        <p:txBody>
          <a:bodyPr tIns="432000" bIns="72000">
            <a:normAutofit/>
          </a:bodyPr>
          <a:lstStyle>
            <a:lvl1pPr algn="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Sommaire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21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/>
          <a:lstStyle>
            <a:lvl1pPr marL="15875" indent="0">
              <a:tabLst/>
              <a:defRPr b="1" i="0">
                <a:latin typeface="Somfy Sans" pitchFamily="2" charset="0"/>
              </a:defRPr>
            </a:lvl1pPr>
            <a:lvl2pPr marL="15875" indent="0">
              <a:buNone/>
              <a:tabLst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96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>
            <a:normAutofit/>
          </a:bodyPr>
          <a:lstStyle>
            <a:lvl1pPr>
              <a:defRPr sz="3200" b="1"/>
            </a:lvl1pPr>
            <a:lvl2pPr marL="0" indent="0">
              <a:buNone/>
              <a:tabLst/>
              <a:defRPr b="0"/>
            </a:lvl2pPr>
            <a:lvl3pPr marL="223838" indent="-131763">
              <a:tabLst/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27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16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77150A-90C1-4B63-82F4-4959DD19A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27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A299A93-8ADF-E1EF-DC65-A4E9755F9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51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723E3B-7658-64C0-B29A-43D70924C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5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7C4633-81A1-7563-532A-193FD896E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3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pter - Picture 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3541" y="3939426"/>
            <a:ext cx="4318489" cy="1367360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92C6ACC-ECE3-BC92-9E91-A4B8D05D6E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3542" y="2315255"/>
            <a:ext cx="4318489" cy="1653430"/>
          </a:xfrm>
        </p:spPr>
        <p:txBody>
          <a:bodyPr anchor="b">
            <a:normAutofit/>
          </a:bodyPr>
          <a:lstStyle>
            <a:lvl1pPr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pPr lvl="0"/>
            <a:r>
              <a:rPr lang="fr-FR"/>
              <a:t>01 titre du chapitre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D0A4EB0-799A-4E7A-050B-C9A4C60A3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8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1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C1E037D-44D2-A94C-5E51-6A66AEA09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5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0833845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43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9E6FC-3678-C11A-FAC4-EAD29BC3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D766B-81F8-5737-847B-CE76F555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9B4A1-E7F2-06B9-FCBC-5D3596DCB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F32B6-9DF0-5E8F-C58F-CCB32A4A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F4617-50F8-2370-9B4A-BA9136DC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633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B8A7D-D6FC-7CC2-7156-A2DC872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54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18D-BB55-4C30-9F3F-E81B7D2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79B0-A8B4-4BE6-BA7D-FB77F6B07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EDCB-A83A-43B6-BB37-4C0034BE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5715C-21E6-408D-B9B3-9DEFC534C3D5}"/>
              </a:ext>
            </a:extLst>
          </p:cNvPr>
          <p:cNvSpPr txBox="1">
            <a:spLocks/>
          </p:cNvSpPr>
          <p:nvPr userDrawn="1"/>
        </p:nvSpPr>
        <p:spPr>
          <a:xfrm rot="16200000" flipH="1">
            <a:off x="4323721" y="-1556329"/>
            <a:ext cx="2245088" cy="1096873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>
            <a:noFill/>
          </a:ln>
        </p:spPr>
        <p:txBody>
          <a:bodyPr vert="vert270" lIns="91440" tIns="45720" rIns="91440" bIns="5760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8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18D-BB55-4C30-9F3F-E81B7D2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79B0-A8B4-4BE6-BA7D-FB77F6B07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EDCB-A83A-43B6-BB37-4C0034BE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5715C-21E6-408D-B9B3-9DEFC534C3D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5616997" y="-1556329"/>
            <a:ext cx="2245088" cy="1096873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>
            <a:noFill/>
          </a:ln>
        </p:spPr>
        <p:txBody>
          <a:bodyPr vert="vert270" lIns="91440" tIns="45720" rIns="91440" bIns="5760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3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/>
        </p:spPr>
        <p:txBody>
          <a:bodyPr vert="horz" tIns="72000" bIns="72000">
            <a:normAutofit/>
          </a:bodyPr>
          <a:lstStyle>
            <a:lvl1pPr algn="ct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Merci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94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683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D459A1F-D918-964D-A3BD-F7C2C516A1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75632"/>
            <a:ext cx="1073820" cy="375648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024C451-6E79-5244-B00D-81BE5A10D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004205-B1EA-384E-979B-2FD40D4D0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02C962-26B5-D149-9D70-F691507E255A}"/>
              </a:ext>
            </a:extLst>
          </p:cNvPr>
          <p:cNvSpPr txBox="1"/>
          <p:nvPr userDrawn="1"/>
        </p:nvSpPr>
        <p:spPr>
          <a:xfrm>
            <a:off x="533400" y="6440780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>
                <a:solidFill>
                  <a:srgbClr val="FFC000"/>
                </a:solidFill>
                <a:latin typeface="Somfy Sans" pitchFamily="2" charset="0"/>
              </a:rPr>
              <a:t>I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1D51AE7-5366-3643-9BEE-45261728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mfy Sans" pitchFamily="2" charset="0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FD5D06D-88CA-D342-8CAC-27ADB35435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3437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331763" y="1635569"/>
            <a:ext cx="5903912" cy="4073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/>
            </a:lvl1pPr>
          </a:lstStyle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0777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lang="en-US" sz="1400" b="0" i="0" smtClean="0">
                <a:solidFill>
                  <a:schemeClr val="tx1"/>
                </a:solidFill>
                <a:latin typeface="Somfy Sans Light" pitchFamily="2" charset="0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0" i="0">
                <a:solidFill>
                  <a:schemeClr val="tx2"/>
                </a:solidFill>
                <a:latin typeface="Somfy Sans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85CCC1D-1982-274D-BB12-55F2BF340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175632"/>
            <a:ext cx="1073820" cy="375648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62626741-9D1E-3E4D-8417-9E6B48031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AB78EB9-7E9A-2241-B5FA-F96DFEEA4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3" y="6381328"/>
            <a:ext cx="439241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 b="0" i="0">
                <a:solidFill>
                  <a:schemeClr val="tx2"/>
                </a:solidFill>
                <a:latin typeface="Somfy Sans" pitchFamily="2" charset="0"/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2F3494-024F-E54F-AC81-CD9D613EF1E2}"/>
              </a:ext>
            </a:extLst>
          </p:cNvPr>
          <p:cNvSpPr txBox="1"/>
          <p:nvPr userDrawn="1"/>
        </p:nvSpPr>
        <p:spPr>
          <a:xfrm>
            <a:off x="533400" y="6440780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>
                <a:solidFill>
                  <a:srgbClr val="FFC000"/>
                </a:solidFill>
                <a:latin typeface="Somfy Sans" pitchFamily="2" charset="0"/>
              </a:rPr>
              <a:t>I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407174D8-6145-2C4E-B5F7-77AF252C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7286"/>
            <a:ext cx="10310936" cy="6309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mfy Sans" pitchFamily="2" charset="0"/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DA64B4C-C1DB-C94D-A98F-3936F7A8B93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35360" y="630851"/>
            <a:ext cx="1031093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129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pter - Picture -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F28C8E5-56A6-2BC8-0A20-FBF9A153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9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930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D364A-47A1-CDD7-1577-68A6D6856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016"/>
            <a:ext cx="9144000" cy="78045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6540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42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1" y="2315255"/>
            <a:ext cx="3213287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879A9E24-52DC-AD25-9A3C-D1A983D6C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96083338-D259-6F17-D03F-915609FD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911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169" y="1336431"/>
            <a:ext cx="11359661" cy="4185138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defRPr sz="23000" b="1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r>
              <a:rPr lang="fr-FR"/>
              <a:t>Chapitre</a:t>
            </a:r>
            <a:endParaRPr lang="en-GB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CF69F196-5ED5-D392-C81B-C0A0A0469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718" y="536820"/>
            <a:ext cx="2502877" cy="1343163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6102D1-AA91-8F4F-D7A4-4AD9A0E9D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2628" y="3780692"/>
            <a:ext cx="4865199" cy="3077308"/>
          </a:xfrm>
        </p:spPr>
        <p:txBody>
          <a:bodyPr anchor="b">
            <a:noAutofit/>
          </a:bodyPr>
          <a:lstStyle>
            <a:lvl1pPr algn="r">
              <a:defRPr sz="24000" b="1" i="0">
                <a:ln>
                  <a:solidFill>
                    <a:schemeClr val="bg1"/>
                  </a:solidFill>
                </a:ln>
                <a:noFill/>
                <a:latin typeface="Somfy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  <a:endParaRPr lang="en-GB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830B4683-EC15-CEE9-D169-97CBF46A5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25530AAE-B0DC-0415-EC10-0FD05B47B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23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2" y="2315255"/>
            <a:ext cx="321328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BCFDDDBD-A5EF-27E9-0158-06EF3714BFA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85F905-2A46-DA18-0D72-0DAE780035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221F716-E76D-A397-DFED-B644677D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6603D368-D5F7-C70B-7A53-B9D82579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4805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472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E3F4E120-F862-27AD-D4DE-61FB32408D6E}"/>
              </a:ext>
            </a:extLst>
          </p:cNvPr>
          <p:cNvSpPr/>
          <p:nvPr userDrawn="1"/>
        </p:nvSpPr>
        <p:spPr>
          <a:xfrm>
            <a:off x="1574800" y="0"/>
            <a:ext cx="4140200" cy="42672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142" y="650241"/>
            <a:ext cx="30318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42" y="2805762"/>
            <a:ext cx="2539098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569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27CAEBC4-144B-E241-7C2F-ED9196235B61}"/>
              </a:ext>
            </a:extLst>
          </p:cNvPr>
          <p:cNvSpPr/>
          <p:nvPr userDrawn="1"/>
        </p:nvSpPr>
        <p:spPr>
          <a:xfrm rot="5400000">
            <a:off x="6070600" y="-645160"/>
            <a:ext cx="4094480" cy="8148320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8822" y="2010455"/>
            <a:ext cx="668293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822" y="3634626"/>
            <a:ext cx="668293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E70A30-AC3D-C21B-D5A3-E3AF81F0EE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A418C663-5C06-BAA8-1ED3-F459AAE51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7E13569-47F7-A9EB-6548-58301554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3607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874" y="3637281"/>
            <a:ext cx="339253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74" y="5792803"/>
            <a:ext cx="339253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F30702F7-5443-FCAB-0F0C-889A80B7B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0" y="1625600"/>
            <a:ext cx="4803140" cy="5232400"/>
          </a:xfrm>
          <a:custGeom>
            <a:avLst/>
            <a:gdLst>
              <a:gd name="connsiteX0" fmla="*/ 2401570 w 4803140"/>
              <a:gd name="connsiteY0" fmla="*/ 0 h 5232400"/>
              <a:gd name="connsiteX1" fmla="*/ 4803140 w 4803140"/>
              <a:gd name="connsiteY1" fmla="*/ 2401570 h 5232400"/>
              <a:gd name="connsiteX2" fmla="*/ 4803140 w 4803140"/>
              <a:gd name="connsiteY2" fmla="*/ 5232400 h 5232400"/>
              <a:gd name="connsiteX3" fmla="*/ 0 w 4803140"/>
              <a:gd name="connsiteY3" fmla="*/ 5232400 h 5232400"/>
              <a:gd name="connsiteX4" fmla="*/ 0 w 4803140"/>
              <a:gd name="connsiteY4" fmla="*/ 2401570 h 5232400"/>
              <a:gd name="connsiteX5" fmla="*/ 2401570 w 4803140"/>
              <a:gd name="connsiteY5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140" h="5232400">
                <a:moveTo>
                  <a:pt x="2401570" y="0"/>
                </a:moveTo>
                <a:cubicBezTo>
                  <a:pt x="3727920" y="0"/>
                  <a:pt x="4803140" y="1075220"/>
                  <a:pt x="4803140" y="2401570"/>
                </a:cubicBezTo>
                <a:lnTo>
                  <a:pt x="4803140" y="5232400"/>
                </a:lnTo>
                <a:lnTo>
                  <a:pt x="0" y="5232400"/>
                </a:lnTo>
                <a:lnTo>
                  <a:pt x="0" y="2401570"/>
                </a:lnTo>
                <a:cubicBezTo>
                  <a:pt x="0" y="1075220"/>
                  <a:pt x="1075220" y="0"/>
                  <a:pt x="24015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DC7CBAEF-A3CC-0809-62A7-999C8D0C1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6B59288-641E-BB0F-2D37-B1F487747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758" y="1505133"/>
            <a:ext cx="2932147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758" y="3660655"/>
            <a:ext cx="2932147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-1"/>
            <a:ext cx="6063916" cy="6219825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3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pter - Picture -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3600" y="0"/>
            <a:ext cx="5267547" cy="6145178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800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D9820A8-328A-6189-8EDD-CE60516090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9987" y="1505133"/>
            <a:ext cx="45670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3198A0B-FC30-5C11-2D1A-22B4CB705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9988" y="3660655"/>
            <a:ext cx="456705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4352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93B9BAF8-19DF-64CC-A9F5-0BBD1FD89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98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75147-10DA-B8A1-19F9-310B6ECB9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646124" y="1102178"/>
            <a:ext cx="1263421" cy="4653643"/>
          </a:xfrm>
          <a:ln w="28575"/>
        </p:spPr>
        <p:txBody>
          <a:bodyPr tIns="432000" bIns="72000">
            <a:normAutofit/>
          </a:bodyPr>
          <a:lstStyle>
            <a:lvl1pPr algn="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Sommaire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27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/>
          <a:lstStyle>
            <a:lvl1pPr marL="15875" indent="0">
              <a:tabLst/>
              <a:defRPr b="1" i="0">
                <a:latin typeface="Somfy Sans" pitchFamily="2" charset="0"/>
              </a:defRPr>
            </a:lvl1pPr>
            <a:lvl2pPr marL="15875" indent="0">
              <a:buNone/>
              <a:tabLst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06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>
            <a:normAutofit/>
          </a:bodyPr>
          <a:lstStyle>
            <a:lvl1pPr>
              <a:defRPr sz="3200" b="1"/>
            </a:lvl1pPr>
            <a:lvl2pPr marL="0" indent="0">
              <a:buNone/>
              <a:tabLst/>
              <a:defRPr b="0"/>
            </a:lvl2pPr>
            <a:lvl3pPr marL="223838" indent="-131763">
              <a:tabLst/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52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146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77150A-90C1-4B63-82F4-4959DD19A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974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A299A93-8ADF-E1EF-DC65-A4E9755F9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465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723E3B-7658-64C0-B29A-43D70924C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39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7C4633-81A1-7563-532A-193FD896E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15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1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C1E037D-44D2-A94C-5E51-6A66AEA09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8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pter - Neutral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800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CD3411-2B7B-4281-7C8D-241760473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3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0833845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05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9E6FC-3678-C11A-FAC4-EAD29BC3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D766B-81F8-5737-847B-CE76F555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9B4A1-E7F2-06B9-FCBC-5D3596DCB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F32B6-9DF0-5E8F-C58F-CCB32A4A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F4617-50F8-2370-9B4A-BA9136DC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103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B8A7D-D6FC-7CC2-7156-A2DC872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001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5A855C-7B5F-B724-2CFF-9DAE4618E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230" y="5907606"/>
            <a:ext cx="1167540" cy="3054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7A9C26E-9B63-CA17-BC4B-0C1A07859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9224" y="2959490"/>
            <a:ext cx="2653552" cy="939020"/>
          </a:xfrm>
          <a:prstGeom prst="round2SameRect">
            <a:avLst>
              <a:gd name="adj1" fmla="val 50000"/>
              <a:gd name="adj2" fmla="val 50000"/>
            </a:avLst>
          </a:prstGeom>
          <a:ln w="28575"/>
        </p:spPr>
        <p:txBody>
          <a:bodyPr vert="horz" tIns="72000" bIns="72000">
            <a:normAutofit/>
          </a:bodyPr>
          <a:lstStyle>
            <a:lvl1pPr algn="ct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Merci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5533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9029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369-B809-0CBB-5B60-A7547B08F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D364A-47A1-CDD7-1577-68A6D6856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016"/>
            <a:ext cx="9144000" cy="78045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A8C2-FA21-B5B7-3F72-D7BFB7E4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8738" y="5787025"/>
            <a:ext cx="1714522" cy="548461"/>
          </a:xfrm>
          <a:prstGeom prst="roundRect">
            <a:avLst>
              <a:gd name="adj" fmla="val 50000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D4729C-2FE4-A0AD-5186-E74DC4E69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34" y="730152"/>
            <a:ext cx="1147131" cy="3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101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4" y="2315255"/>
            <a:ext cx="2911236" cy="2227490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Somfy Sans Light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E53A088-C685-698B-9C8F-EB253F9EA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3073" y="0"/>
            <a:ext cx="9548927" cy="6858000"/>
          </a:xfrm>
          <a:custGeom>
            <a:avLst/>
            <a:gdLst>
              <a:gd name="connsiteX0" fmla="*/ 0 w 9548927"/>
              <a:gd name="connsiteY0" fmla="*/ 0 h 6858000"/>
              <a:gd name="connsiteX1" fmla="*/ 9548927 w 9548927"/>
              <a:gd name="connsiteY1" fmla="*/ 0 h 6858000"/>
              <a:gd name="connsiteX2" fmla="*/ 9548927 w 9548927"/>
              <a:gd name="connsiteY2" fmla="*/ 6858000 h 6858000"/>
              <a:gd name="connsiteX3" fmla="*/ 0 w 9548927"/>
              <a:gd name="connsiteY3" fmla="*/ 6858000 h 6858000"/>
              <a:gd name="connsiteX4" fmla="*/ 79067 w 9548927"/>
              <a:gd name="connsiteY4" fmla="*/ 6786139 h 6858000"/>
              <a:gd name="connsiteX5" fmla="*/ 938327 w 9548927"/>
              <a:gd name="connsiteY5" fmla="*/ 4711700 h 6858000"/>
              <a:gd name="connsiteX6" fmla="*/ 938327 w 9548927"/>
              <a:gd name="connsiteY6" fmla="*/ 2146300 h 6858000"/>
              <a:gd name="connsiteX7" fmla="*/ 79067 w 9548927"/>
              <a:gd name="connsiteY7" fmla="*/ 718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927" h="6858000">
                <a:moveTo>
                  <a:pt x="0" y="0"/>
                </a:moveTo>
                <a:lnTo>
                  <a:pt x="9548927" y="0"/>
                </a:lnTo>
                <a:lnTo>
                  <a:pt x="9548927" y="6858000"/>
                </a:lnTo>
                <a:lnTo>
                  <a:pt x="0" y="6858000"/>
                </a:lnTo>
                <a:lnTo>
                  <a:pt x="79067" y="6786139"/>
                </a:lnTo>
                <a:cubicBezTo>
                  <a:pt x="609962" y="6255244"/>
                  <a:pt x="938327" y="5521819"/>
                  <a:pt x="938327" y="4711700"/>
                </a:cubicBezTo>
                <a:lnTo>
                  <a:pt x="938327" y="2146300"/>
                </a:lnTo>
                <a:cubicBezTo>
                  <a:pt x="938327" y="1336181"/>
                  <a:pt x="609962" y="602756"/>
                  <a:pt x="79067" y="718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A0458B-D994-457A-ACFB-C349E4723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8" y="731305"/>
            <a:ext cx="1147131" cy="300136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4E1EF8DF-996F-8F9B-00FD-8AF399F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393" y="5787025"/>
            <a:ext cx="1714522" cy="548461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algn="l">
              <a:defRPr sz="1400" b="0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818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1" y="2315255"/>
            <a:ext cx="3213287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34385CDF-2C47-C486-D02D-7871C97ED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25" name="Sous-titre 2">
            <a:extLst>
              <a:ext uri="{FF2B5EF4-FFF2-40B4-BE49-F238E27FC236}">
                <a16:creationId xmlns:a16="http://schemas.microsoft.com/office/drawing/2014/main" id="{8E1BF216-F2B8-070D-7B30-BA9C864B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879A9E24-52DC-AD25-9A3C-D1A983D6C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96083338-D259-6F17-D03F-915609FD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340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169" y="1336431"/>
            <a:ext cx="11359661" cy="4185138"/>
          </a:xfrm>
          <a:prstGeom prst="rect">
            <a:avLst/>
          </a:prstGeom>
          <a:ln>
            <a:noFill/>
          </a:ln>
        </p:spPr>
        <p:txBody>
          <a:bodyPr vert="horz" bIns="46800" anchor="ctr">
            <a:normAutofit/>
          </a:bodyPr>
          <a:lstStyle>
            <a:lvl1pPr algn="ctr">
              <a:defRPr sz="23000" b="1" i="0">
                <a:solidFill>
                  <a:schemeClr val="accent2"/>
                </a:solidFill>
                <a:latin typeface="Somfy Sans" pitchFamily="2" charset="0"/>
              </a:defRPr>
            </a:lvl1pPr>
          </a:lstStyle>
          <a:p>
            <a:r>
              <a:rPr lang="fr-FR"/>
              <a:t>Chapitre</a:t>
            </a:r>
            <a:endParaRPr lang="en-GB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CF69F196-5ED5-D392-C81B-C0A0A0469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718" y="536820"/>
            <a:ext cx="2502877" cy="1343163"/>
          </a:xfrm>
        </p:spPr>
        <p:txBody>
          <a:bodyPr anchor="ctr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6102D1-AA91-8F4F-D7A4-4AD9A0E9D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2628" y="3780692"/>
            <a:ext cx="4865199" cy="3077308"/>
          </a:xfrm>
        </p:spPr>
        <p:txBody>
          <a:bodyPr anchor="b">
            <a:noAutofit/>
          </a:bodyPr>
          <a:lstStyle>
            <a:lvl1pPr algn="r">
              <a:defRPr sz="24000" b="1" i="0">
                <a:ln>
                  <a:solidFill>
                    <a:schemeClr val="bg1"/>
                  </a:solidFill>
                </a:ln>
                <a:noFill/>
                <a:latin typeface="Somfy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  <a:endParaRPr lang="en-GB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830B4683-EC15-CEE9-D169-97CBF46A5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25530AAE-B0DC-0415-EC10-0FD05B47B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861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8742" y="2315255"/>
            <a:ext cx="321328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0" name="Forme libre 9">
            <a:extLst>
              <a:ext uri="{FF2B5EF4-FFF2-40B4-BE49-F238E27FC236}">
                <a16:creationId xmlns:a16="http://schemas.microsoft.com/office/drawing/2014/main" id="{BCFDDDBD-A5EF-27E9-0158-06EF3714BFA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559721 w 6096000"/>
              <a:gd name="connsiteY1" fmla="*/ 0 h 6858000"/>
              <a:gd name="connsiteX2" fmla="*/ 5666315 w 6096000"/>
              <a:gd name="connsiteY2" fmla="*/ 175459 h 6858000"/>
              <a:gd name="connsiteX3" fmla="*/ 6096000 w 6096000"/>
              <a:gd name="connsiteY3" fmla="*/ 1872417 h 6858000"/>
              <a:gd name="connsiteX4" fmla="*/ 6096000 w 6096000"/>
              <a:gd name="connsiteY4" fmla="*/ 4985583 h 6858000"/>
              <a:gd name="connsiteX5" fmla="*/ 5666315 w 6096000"/>
              <a:gd name="connsiteY5" fmla="*/ 6682542 h 6858000"/>
              <a:gd name="connsiteX6" fmla="*/ 5559721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59721" y="0"/>
                </a:lnTo>
                <a:lnTo>
                  <a:pt x="5666315" y="175459"/>
                </a:lnTo>
                <a:cubicBezTo>
                  <a:pt x="5940345" y="679902"/>
                  <a:pt x="6096000" y="1257982"/>
                  <a:pt x="6096000" y="1872417"/>
                </a:cubicBezTo>
                <a:lnTo>
                  <a:pt x="6096000" y="4985583"/>
                </a:lnTo>
                <a:cubicBezTo>
                  <a:pt x="6096000" y="5600019"/>
                  <a:pt x="5940345" y="6178098"/>
                  <a:pt x="5666315" y="6682542"/>
                </a:cubicBezTo>
                <a:lnTo>
                  <a:pt x="5559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185F905-2A46-DA18-0D72-0DAE780035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742" y="3939426"/>
            <a:ext cx="321328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221F716-E76D-A397-DFED-B644677D8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6603D368-D5F7-C70B-7A53-B9D82579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76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pter - Neutral- Optio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avec coins arrondis en haut 3">
            <a:extLst>
              <a:ext uri="{FF2B5EF4-FFF2-40B4-BE49-F238E27FC236}">
                <a16:creationId xmlns:a16="http://schemas.microsoft.com/office/drawing/2014/main" id="{08DA85AC-905A-9833-5330-89EE1361A228}"/>
              </a:ext>
            </a:extLst>
          </p:cNvPr>
          <p:cNvSpPr/>
          <p:nvPr userDrawn="1"/>
        </p:nvSpPr>
        <p:spPr>
          <a:xfrm>
            <a:off x="543599" y="0"/>
            <a:ext cx="5267547" cy="614195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585" y="1470375"/>
            <a:ext cx="4556643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586" y="3625896"/>
            <a:ext cx="4556642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25485A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440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800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744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9184" y="3428999"/>
            <a:ext cx="7792416" cy="961059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du chapitre</a:t>
            </a:r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8372F5-0ED4-4455-EB3C-BCA07A5C7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184" y="4390059"/>
            <a:ext cx="779241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A1D1098E-4556-0B2C-FAB3-29E4B5984BE0}"/>
              </a:ext>
            </a:extLst>
          </p:cNvPr>
          <p:cNvSpPr/>
          <p:nvPr userDrawn="1"/>
        </p:nvSpPr>
        <p:spPr>
          <a:xfrm rot="5400000">
            <a:off x="4381500" y="-4381500"/>
            <a:ext cx="3429000" cy="12192000"/>
          </a:xfrm>
          <a:custGeom>
            <a:avLst/>
            <a:gdLst>
              <a:gd name="connsiteX0" fmla="*/ 0 w 3429000"/>
              <a:gd name="connsiteY0" fmla="*/ 12192000 h 12192000"/>
              <a:gd name="connsiteX1" fmla="*/ 0 w 3429000"/>
              <a:gd name="connsiteY1" fmla="*/ 0 h 12192000"/>
              <a:gd name="connsiteX2" fmla="*/ 2557464 w 3429000"/>
              <a:gd name="connsiteY2" fmla="*/ 0 h 12192000"/>
              <a:gd name="connsiteX3" fmla="*/ 2667124 w 3429000"/>
              <a:gd name="connsiteY3" fmla="*/ 144828 h 12192000"/>
              <a:gd name="connsiteX4" fmla="*/ 3429000 w 3429000"/>
              <a:gd name="connsiteY4" fmla="*/ 2586181 h 12192000"/>
              <a:gd name="connsiteX5" fmla="*/ 3429000 w 3429000"/>
              <a:gd name="connsiteY5" fmla="*/ 9605822 h 12192000"/>
              <a:gd name="connsiteX6" fmla="*/ 2667124 w 3429000"/>
              <a:gd name="connsiteY6" fmla="*/ 12047174 h 12192000"/>
              <a:gd name="connsiteX7" fmla="*/ 2557465 w 3429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12192000">
                <a:moveTo>
                  <a:pt x="0" y="12192000"/>
                </a:moveTo>
                <a:lnTo>
                  <a:pt x="0" y="0"/>
                </a:lnTo>
                <a:lnTo>
                  <a:pt x="2557464" y="0"/>
                </a:lnTo>
                <a:lnTo>
                  <a:pt x="2667124" y="144828"/>
                </a:lnTo>
                <a:cubicBezTo>
                  <a:pt x="3147512" y="837808"/>
                  <a:pt x="3429000" y="1679122"/>
                  <a:pt x="3429000" y="2586181"/>
                </a:cubicBezTo>
                <a:lnTo>
                  <a:pt x="3429000" y="9605822"/>
                </a:lnTo>
                <a:cubicBezTo>
                  <a:pt x="3429000" y="10512881"/>
                  <a:pt x="3147512" y="11354195"/>
                  <a:pt x="2667124" y="12047174"/>
                </a:cubicBezTo>
                <a:lnTo>
                  <a:pt x="2557465" y="1219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F5DB1B5-C789-AE52-661D-C028493A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7B533B-06A9-718B-E938-0FDFA1F8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430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E3F4E120-F862-27AD-D4DE-61FB32408D6E}"/>
              </a:ext>
            </a:extLst>
          </p:cNvPr>
          <p:cNvSpPr/>
          <p:nvPr userDrawn="1"/>
        </p:nvSpPr>
        <p:spPr>
          <a:xfrm>
            <a:off x="1574800" y="0"/>
            <a:ext cx="4140200" cy="42672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142" y="650241"/>
            <a:ext cx="303185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142" y="2805762"/>
            <a:ext cx="2539098" cy="1181591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67A10A-4DE5-7D58-39A6-743B0623F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C7B0491C-31AA-33A2-9559-2AF726BB5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581A5DD-1E78-5925-08DC-492D51A07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3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27CAEBC4-144B-E241-7C2F-ED9196235B61}"/>
              </a:ext>
            </a:extLst>
          </p:cNvPr>
          <p:cNvSpPr/>
          <p:nvPr userDrawn="1"/>
        </p:nvSpPr>
        <p:spPr>
          <a:xfrm rot="5400000">
            <a:off x="6070600" y="-645160"/>
            <a:ext cx="4094480" cy="8148320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8822" y="2010455"/>
            <a:ext cx="6682938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822" y="3634626"/>
            <a:ext cx="6682938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E70A30-AC3D-C21B-D5A3-E3AF81F0E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A418C663-5C06-BAA8-1ED3-F459AAE51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7E13569-47F7-A9EB-6548-58301554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02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874" y="3637281"/>
            <a:ext cx="3392538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74" y="5792803"/>
            <a:ext cx="3392538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F30702F7-5443-FCAB-0F0C-889A80B7B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0" y="1625600"/>
            <a:ext cx="4803140" cy="5232400"/>
          </a:xfrm>
          <a:custGeom>
            <a:avLst/>
            <a:gdLst>
              <a:gd name="connsiteX0" fmla="*/ 2401570 w 4803140"/>
              <a:gd name="connsiteY0" fmla="*/ 0 h 5232400"/>
              <a:gd name="connsiteX1" fmla="*/ 4803140 w 4803140"/>
              <a:gd name="connsiteY1" fmla="*/ 2401570 h 5232400"/>
              <a:gd name="connsiteX2" fmla="*/ 4803140 w 4803140"/>
              <a:gd name="connsiteY2" fmla="*/ 5232400 h 5232400"/>
              <a:gd name="connsiteX3" fmla="*/ 0 w 4803140"/>
              <a:gd name="connsiteY3" fmla="*/ 5232400 h 5232400"/>
              <a:gd name="connsiteX4" fmla="*/ 0 w 4803140"/>
              <a:gd name="connsiteY4" fmla="*/ 2401570 h 5232400"/>
              <a:gd name="connsiteX5" fmla="*/ 2401570 w 4803140"/>
              <a:gd name="connsiteY5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3140" h="5232400">
                <a:moveTo>
                  <a:pt x="2401570" y="0"/>
                </a:moveTo>
                <a:cubicBezTo>
                  <a:pt x="3727920" y="0"/>
                  <a:pt x="4803140" y="1075220"/>
                  <a:pt x="4803140" y="2401570"/>
                </a:cubicBezTo>
                <a:lnTo>
                  <a:pt x="4803140" y="5232400"/>
                </a:lnTo>
                <a:lnTo>
                  <a:pt x="0" y="5232400"/>
                </a:lnTo>
                <a:lnTo>
                  <a:pt x="0" y="2401570"/>
                </a:lnTo>
                <a:cubicBezTo>
                  <a:pt x="0" y="1075220"/>
                  <a:pt x="1075220" y="0"/>
                  <a:pt x="24015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DC7CBAEF-A3CC-0809-62A7-999C8D0C1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6B59288-641E-BB0F-2D37-B1F487747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7846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758" y="1505133"/>
            <a:ext cx="2932147" cy="2155522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758" y="3660655"/>
            <a:ext cx="2932147" cy="1065198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BB1A5C2-CE8F-141E-482F-9D579C342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-1"/>
            <a:ext cx="6063916" cy="6219825"/>
          </a:xfrm>
          <a:custGeom>
            <a:avLst/>
            <a:gdLst>
              <a:gd name="connsiteX0" fmla="*/ 0 w 6063916"/>
              <a:gd name="connsiteY0" fmla="*/ 0 h 6219825"/>
              <a:gd name="connsiteX1" fmla="*/ 6063916 w 6063916"/>
              <a:gd name="connsiteY1" fmla="*/ 0 h 6219825"/>
              <a:gd name="connsiteX2" fmla="*/ 6063916 w 6063916"/>
              <a:gd name="connsiteY2" fmla="*/ 3365046 h 6219825"/>
              <a:gd name="connsiteX3" fmla="*/ 3031958 w 6063916"/>
              <a:gd name="connsiteY3" fmla="*/ 6219825 h 6219825"/>
              <a:gd name="connsiteX4" fmla="*/ 0 w 6063916"/>
              <a:gd name="connsiteY4" fmla="*/ 3365046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3916" h="6219825">
                <a:moveTo>
                  <a:pt x="0" y="0"/>
                </a:moveTo>
                <a:lnTo>
                  <a:pt x="6063916" y="0"/>
                </a:lnTo>
                <a:lnTo>
                  <a:pt x="6063916" y="3365046"/>
                </a:lnTo>
                <a:cubicBezTo>
                  <a:pt x="6063916" y="4941697"/>
                  <a:pt x="4706462" y="6219825"/>
                  <a:pt x="3031958" y="6219825"/>
                </a:cubicBezTo>
                <a:cubicBezTo>
                  <a:pt x="1357455" y="6219825"/>
                  <a:pt x="0" y="4941697"/>
                  <a:pt x="0" y="33650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B7CDBDB-910C-F161-AAA0-EB82BD9D9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153BCC4-EF22-07F2-585D-B56E3320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878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3415-0308-8FD9-7611-A28B2CD2A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2714" y="2010455"/>
            <a:ext cx="5169046" cy="1624171"/>
          </a:xfrm>
          <a:prstGeom prst="rect">
            <a:avLst/>
          </a:prstGeom>
          <a:ln>
            <a:noFill/>
          </a:ln>
        </p:spPr>
        <p:txBody>
          <a:bodyPr vert="horz" bIns="4680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fr-FR"/>
              <a:t>01 Titre </a:t>
            </a:r>
            <a:br>
              <a:rPr lang="fr-FR"/>
            </a:br>
            <a:r>
              <a:rPr lang="fr-FR"/>
              <a:t>du chapitre</a:t>
            </a:r>
            <a:endParaRPr lang="en-GB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4B16AAE-01C9-6BC7-3FE5-48E92C756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714" y="3634626"/>
            <a:ext cx="5169046" cy="1343163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omfy Sans Extra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8854EA6-C51F-C19D-9D42-B9D00327B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43099"/>
            <a:ext cx="5729288" cy="2971800"/>
          </a:xfrm>
          <a:custGeom>
            <a:avLst/>
            <a:gdLst>
              <a:gd name="connsiteX0" fmla="*/ 0 w 5729288"/>
              <a:gd name="connsiteY0" fmla="*/ 0 h 2971800"/>
              <a:gd name="connsiteX1" fmla="*/ 4243388 w 5729288"/>
              <a:gd name="connsiteY1" fmla="*/ 0 h 2971800"/>
              <a:gd name="connsiteX2" fmla="*/ 5729288 w 5729288"/>
              <a:gd name="connsiteY2" fmla="*/ 1485900 h 2971800"/>
              <a:gd name="connsiteX3" fmla="*/ 4243388 w 5729288"/>
              <a:gd name="connsiteY3" fmla="*/ 2971800 h 2971800"/>
              <a:gd name="connsiteX4" fmla="*/ 0 w 5729288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288" h="2971800">
                <a:moveTo>
                  <a:pt x="0" y="0"/>
                </a:moveTo>
                <a:lnTo>
                  <a:pt x="4243388" y="0"/>
                </a:lnTo>
                <a:cubicBezTo>
                  <a:pt x="5064028" y="0"/>
                  <a:pt x="5729288" y="665260"/>
                  <a:pt x="5729288" y="1485900"/>
                </a:cubicBezTo>
                <a:cubicBezTo>
                  <a:pt x="5729288" y="2306540"/>
                  <a:pt x="5064028" y="2971800"/>
                  <a:pt x="4243388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A267866C-7543-E78B-6E49-433BCE15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93B9BAF8-19DF-64CC-A9F5-0BBD1FD89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1200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75147-10DA-B8A1-19F9-310B6ECB9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646124" y="1102178"/>
            <a:ext cx="1263421" cy="4653643"/>
          </a:xfrm>
          <a:ln w="28575"/>
        </p:spPr>
        <p:txBody>
          <a:bodyPr tIns="432000" bIns="72000">
            <a:normAutofit/>
          </a:bodyPr>
          <a:lstStyle>
            <a:lvl1pPr algn="r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Sommaire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F5F5F7-4512-0EAE-850B-9D6161A6B1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504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2AE38F-F49E-C383-72B5-D0C3131BD2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506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DA2207-92D1-2F1E-0DB4-3B5058CC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E3658B-BA18-6272-2723-8765DF75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5F7E82-A139-4B89-6C7C-7756D0B2327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0504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75DC4D65-568E-DC72-2076-42A24F61108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760506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07FE6A4-37EF-0BD0-9998-E42E05682CB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760504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39634420-DBC5-783D-98EB-F0C686A02ED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760506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6052C59-09F0-F27A-7498-B5877E79D60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60504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EDB500C8-4390-11BF-1866-294EB2E89F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760506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0839CB2-6DAF-F5EA-C2A8-ADF6E9940A7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60504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3BD630F1-5EB4-3E89-27CA-4215A42D341E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60506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93DDC2B-E7BD-2BD1-5E2D-48CC2C4220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38601" y="1514474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DD7BD70F-9B56-BD52-FF5A-32EFE537FE3F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938603" y="1798026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61ED1ED-25F3-B195-2804-81029EDF304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938601" y="2317362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E6F17A58-1D87-011B-7352-200252423D6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938603" y="2600914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022D409-A30C-44D1-A50E-662EEDCC1D4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938601" y="3121443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3A757127-DB86-224E-69B5-8F6D24A32050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938603" y="3404995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755FE3FF-7D2F-968F-D15A-BEAE9B993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938601" y="3913986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7A846F7-4DC6-0DAB-A74E-3F427B38C89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38603" y="4197538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ABC3DD3-5F8E-6DCD-D021-0AB3A1A3DFFD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8601" y="4716481"/>
            <a:ext cx="2235799" cy="363312"/>
          </a:xfrm>
        </p:spPr>
        <p:txBody>
          <a:bodyPr anchor="ctr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 Titre chapitre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DEE3AA2A-2D14-568F-5799-E9C0D1C0821E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8938603" y="5000033"/>
            <a:ext cx="2235799" cy="363312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Somfy Sans ExtraLight" pitchFamily="2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Sous-titre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2190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/>
          <a:lstStyle>
            <a:lvl1pPr marL="15875" indent="0">
              <a:tabLst/>
              <a:defRPr b="1" i="0">
                <a:latin typeface="Somfy Sans" pitchFamily="2" charset="0"/>
              </a:defRPr>
            </a:lvl1pPr>
            <a:lvl2pPr marL="15875" indent="0">
              <a:buNone/>
              <a:tabLst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655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3ECFDE-F45C-DE85-E0EA-6B25E99383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2707623"/>
          </a:xfrm>
        </p:spPr>
        <p:txBody>
          <a:bodyPr>
            <a:normAutofit/>
          </a:bodyPr>
          <a:lstStyle>
            <a:lvl1pPr>
              <a:defRPr sz="3200" b="1"/>
            </a:lvl1pPr>
            <a:lvl2pPr marL="0" indent="0">
              <a:buNone/>
              <a:tabLst/>
              <a:defRPr b="0"/>
            </a:lvl2pPr>
            <a:lvl3pPr marL="223838" indent="-131763">
              <a:tabLst/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1118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3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397482" cy="3740357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b="0" i="0">
                <a:solidFill>
                  <a:srgbClr val="25485A"/>
                </a:solidFill>
                <a:latin typeface="Somfy Sans" pitchFamily="2" charset="0"/>
              </a:defRPr>
            </a:lvl1pPr>
            <a:lvl2pPr marL="6858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2pPr>
            <a:lvl3pPr>
              <a:defRPr>
                <a:solidFill>
                  <a:srgbClr val="25485A"/>
                </a:solidFill>
              </a:defRPr>
            </a:lvl3pPr>
            <a:lvl4pPr marL="1600200" indent="-228600">
              <a:buFont typeface="Apple Symbols" panose="02000000000000000000" pitchFamily="2" charset="-79"/>
              <a:buChar char="⎼"/>
              <a:defRPr>
                <a:solidFill>
                  <a:srgbClr val="25485A"/>
                </a:solidFill>
              </a:defRPr>
            </a:lvl4pPr>
            <a:lvl5pPr>
              <a:defRPr>
                <a:solidFill>
                  <a:srgbClr val="25485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FCCA95E-564E-74A8-78B0-C11C5C7887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954" y="2240895"/>
            <a:ext cx="3263152" cy="3740357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FE2320D-21F5-02F6-4F6A-B59B9172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189553" cy="1325563"/>
          </a:xfrm>
        </p:spPr>
        <p:txBody>
          <a:bodyPr/>
          <a:lstStyle>
            <a:lvl1pPr>
              <a:defRPr>
                <a:solidFill>
                  <a:srgbClr val="25485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49094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0ADA4CE-E1A9-90EC-741A-073DE1E7B0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41646" y="0"/>
            <a:ext cx="8650354" cy="6858000"/>
          </a:xfrm>
          <a:custGeom>
            <a:avLst/>
            <a:gdLst>
              <a:gd name="connsiteX0" fmla="*/ 0 w 8650354"/>
              <a:gd name="connsiteY0" fmla="*/ 0 h 6858000"/>
              <a:gd name="connsiteX1" fmla="*/ 8650354 w 8650354"/>
              <a:gd name="connsiteY1" fmla="*/ 0 h 6858000"/>
              <a:gd name="connsiteX2" fmla="*/ 8650354 w 8650354"/>
              <a:gd name="connsiteY2" fmla="*/ 6858000 h 6858000"/>
              <a:gd name="connsiteX3" fmla="*/ 1 w 8650354"/>
              <a:gd name="connsiteY3" fmla="*/ 6858000 h 6858000"/>
              <a:gd name="connsiteX4" fmla="*/ 87429 w 8650354"/>
              <a:gd name="connsiteY4" fmla="*/ 6714088 h 6858000"/>
              <a:gd name="connsiteX5" fmla="*/ 521280 w 8650354"/>
              <a:gd name="connsiteY5" fmla="*/ 5000676 h 6858000"/>
              <a:gd name="connsiteX6" fmla="*/ 521280 w 8650354"/>
              <a:gd name="connsiteY6" fmla="*/ 1857324 h 6858000"/>
              <a:gd name="connsiteX7" fmla="*/ 87429 w 8650354"/>
              <a:gd name="connsiteY7" fmla="*/ 1439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354" h="6858000">
                <a:moveTo>
                  <a:pt x="0" y="0"/>
                </a:moveTo>
                <a:lnTo>
                  <a:pt x="8650354" y="0"/>
                </a:lnTo>
                <a:lnTo>
                  <a:pt x="8650354" y="6858000"/>
                </a:lnTo>
                <a:lnTo>
                  <a:pt x="1" y="6858000"/>
                </a:lnTo>
                <a:lnTo>
                  <a:pt x="87429" y="6714088"/>
                </a:lnTo>
                <a:cubicBezTo>
                  <a:pt x="364116" y="6204754"/>
                  <a:pt x="521280" y="5621069"/>
                  <a:pt x="521280" y="5000676"/>
                </a:cubicBezTo>
                <a:lnTo>
                  <a:pt x="521280" y="1857324"/>
                </a:lnTo>
                <a:cubicBezTo>
                  <a:pt x="521280" y="1236931"/>
                  <a:pt x="364116" y="653246"/>
                  <a:pt x="87429" y="143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71" y="2240895"/>
            <a:ext cx="7104528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954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77150A-90C1-4B63-82F4-4959DD19A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0" y="6448288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558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A299A93-8ADF-E1EF-DC65-A4E9755F9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053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2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bg1"/>
                </a:solidFill>
              </a:defRPr>
            </a:lvl2pPr>
            <a:lvl3pPr marL="92075" indent="-92075">
              <a:tabLst/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723E3B-7658-64C0-B29A-43D70924C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510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88" y="2240895"/>
            <a:ext cx="3944320" cy="374035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052684F-A4A1-5EC8-0E55-E93BF8AF61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5171" y="2240895"/>
            <a:ext cx="3263152" cy="3740357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 marL="14288" indent="0">
              <a:buNone/>
              <a:tabLst/>
              <a:defRPr b="0">
                <a:solidFill>
                  <a:schemeClr val="accent1"/>
                </a:solidFill>
              </a:defRPr>
            </a:lvl2pPr>
            <a:lvl3pPr marL="92075" indent="-92075">
              <a:tabLst/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956C07E5-5231-C7A5-061E-84CD8F237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9985" y="0"/>
            <a:ext cx="4077572" cy="6858000"/>
          </a:xfrm>
          <a:custGeom>
            <a:avLst/>
            <a:gdLst>
              <a:gd name="connsiteX0" fmla="*/ 0 w 4077572"/>
              <a:gd name="connsiteY0" fmla="*/ 0 h 6858000"/>
              <a:gd name="connsiteX1" fmla="*/ 3541293 w 4077572"/>
              <a:gd name="connsiteY1" fmla="*/ 0 h 6858000"/>
              <a:gd name="connsiteX2" fmla="*/ 3647887 w 4077572"/>
              <a:gd name="connsiteY2" fmla="*/ 175459 h 6858000"/>
              <a:gd name="connsiteX3" fmla="*/ 4077572 w 4077572"/>
              <a:gd name="connsiteY3" fmla="*/ 1872417 h 6858000"/>
              <a:gd name="connsiteX4" fmla="*/ 4077572 w 4077572"/>
              <a:gd name="connsiteY4" fmla="*/ 4985583 h 6858000"/>
              <a:gd name="connsiteX5" fmla="*/ 3647887 w 4077572"/>
              <a:gd name="connsiteY5" fmla="*/ 6682542 h 6858000"/>
              <a:gd name="connsiteX6" fmla="*/ 3541293 w 4077572"/>
              <a:gd name="connsiteY6" fmla="*/ 6858000 h 6858000"/>
              <a:gd name="connsiteX7" fmla="*/ 0 w 407757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7572" h="6858000">
                <a:moveTo>
                  <a:pt x="0" y="0"/>
                </a:moveTo>
                <a:lnTo>
                  <a:pt x="3541293" y="0"/>
                </a:lnTo>
                <a:lnTo>
                  <a:pt x="3647887" y="175459"/>
                </a:lnTo>
                <a:cubicBezTo>
                  <a:pt x="3921917" y="679902"/>
                  <a:pt x="4077572" y="1257982"/>
                  <a:pt x="4077572" y="1872417"/>
                </a:cubicBezTo>
                <a:lnTo>
                  <a:pt x="4077572" y="4985583"/>
                </a:lnTo>
                <a:cubicBezTo>
                  <a:pt x="4077572" y="5600019"/>
                  <a:pt x="3921917" y="6178098"/>
                  <a:pt x="3647887" y="6682542"/>
                </a:cubicBezTo>
                <a:lnTo>
                  <a:pt x="35412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7C4633-81A1-7563-532A-193FD896E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2" y="6448289"/>
            <a:ext cx="611132" cy="1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814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31E579B-CA79-0E59-E871-3FEA98143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BA999C-DC4E-AFE5-109E-78D174E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AC010-C91C-EAD8-4914-1CB6A4D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CFACC1-CD51-EC38-B4C6-A2386A077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24" y="1381125"/>
            <a:ext cx="6000750" cy="4095750"/>
          </a:xfrm>
          <a:prstGeom prst="roundRect">
            <a:avLst>
              <a:gd name="adj" fmla="val 12016"/>
            </a:avLst>
          </a:prstGeom>
          <a:solidFill>
            <a:schemeClr val="accent1"/>
          </a:solidFill>
        </p:spPr>
        <p:txBody>
          <a:bodyPr lIns="468000" tIns="324000" rIns="468000" bIns="468000">
            <a:norm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 b="0">
                <a:solidFill>
                  <a:schemeClr val="accent2"/>
                </a:solidFill>
              </a:defRPr>
            </a:lvl2pPr>
            <a:lvl3pPr>
              <a:defRPr sz="1600" b="0">
                <a:solidFill>
                  <a:schemeClr val="accent2"/>
                </a:solidFill>
              </a:defRPr>
            </a:lvl3pPr>
            <a:lvl4pPr>
              <a:defRPr sz="1400" b="0">
                <a:solidFill>
                  <a:schemeClr val="accent2"/>
                </a:solidFill>
              </a:defRPr>
            </a:lvl4pPr>
            <a:lvl5pPr>
              <a:defRPr sz="14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C4CAA0-969E-2D46-7D12-8B86F436EA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3138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83F28675-C92D-81C6-4262-C29A0BA030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07981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4AB7EF7-AD08-88C8-1B9E-719F81EF3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1961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F717D1F2-D833-4BD2-FBD6-010787685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6804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1DDB1634-5A81-65E5-1962-8139E566AA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06324" y="3067050"/>
            <a:ext cx="776037" cy="819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err="1"/>
              <a:t>Picto</a:t>
            </a:r>
            <a:endParaRPr lang="en-GB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F00006B8-DCDC-66B0-C8B4-7C91E4056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05147" y="3886200"/>
            <a:ext cx="1578390" cy="7794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000" b="1">
                <a:solidFill>
                  <a:schemeClr val="bg1"/>
                </a:solidFill>
              </a:defRPr>
            </a:lvl1pPr>
            <a:lvl2pPr marL="9525" indent="0" algn="ctr">
              <a:lnSpc>
                <a:spcPct val="90000"/>
              </a:lnSpc>
              <a:buFont typeface="Arial" panose="020B0604020202020204" pitchFamily="34" charset="0"/>
              <a:buNone/>
              <a:tabLst/>
              <a:defRPr sz="1000" b="0" i="0">
                <a:solidFill>
                  <a:schemeClr val="bg1"/>
                </a:solidFill>
                <a:latin typeface="Somfy Sans ExtraLight" pitchFamily="2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C1E037D-44D2-A94C-5E51-6A66AEA09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575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791EC-E031-B0F6-0173-8DCAC556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1F8AD-E60C-7C9D-104F-6CAB56BD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4" y="2240895"/>
            <a:ext cx="10833845" cy="37403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F98EB-E5D4-2B55-C2D9-D44DCE9F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85295-34D6-5270-8FE8-2C0D5BB2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16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9E6FC-3678-C11A-FAC4-EAD29BC3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D766B-81F8-5737-847B-CE76F555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9B4A1-E7F2-06B9-FCBC-5D3596DCB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F32B6-9DF0-5E8F-C58F-CCB32A4A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F4617-50F8-2370-9B4A-BA9136DC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799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B8A7D-D6FC-7CC2-7156-A2DC872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11AE8-D56F-310E-89DB-21D8747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3C80-252C-394C-372C-6EC4600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291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18D-BB55-4C30-9F3F-E81B7D2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79B0-A8B4-4BE6-BA7D-FB77F6B07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EDCB-A83A-43B6-BB37-4C0034BE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5715C-21E6-408D-B9B3-9DEFC534C3D5}"/>
              </a:ext>
            </a:extLst>
          </p:cNvPr>
          <p:cNvSpPr txBox="1">
            <a:spLocks/>
          </p:cNvSpPr>
          <p:nvPr userDrawn="1"/>
        </p:nvSpPr>
        <p:spPr>
          <a:xfrm rot="16200000" flipH="1">
            <a:off x="4323721" y="-1556329"/>
            <a:ext cx="2245088" cy="1096873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>
            <a:noFill/>
          </a:ln>
        </p:spPr>
        <p:txBody>
          <a:bodyPr vert="vert270" lIns="91440" tIns="45720" rIns="91440" bIns="5760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2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318D-BB55-4C30-9F3F-E81B7D2D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79B0-A8B4-4BE6-BA7D-FB77F6B07B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Somfy Smart Shading offer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3EDCB-A83A-43B6-BB37-4C0034BE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85715C-21E6-408D-B9B3-9DEFC534C3D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5616997" y="-1556329"/>
            <a:ext cx="2245088" cy="1096873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2700">
            <a:noFill/>
          </a:ln>
        </p:spPr>
        <p:txBody>
          <a:bodyPr vert="vert270" lIns="91440" tIns="45720" rIns="91440" bIns="57600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87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image" Target="../media/image7.emf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theme" Target="../theme/theme2.xml"/><Relationship Id="rId8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image" Target="../media/image7.emf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tags" Target="../tags/tag8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theme" Target="../theme/theme4.xml"/><Relationship Id="rId8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18043"/>
            <a:ext cx="10896599" cy="4163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9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25485A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  <p:sp>
        <p:nvSpPr>
          <p:cNvPr id="36" name="Espace réservé du titre 35">
            <a:extLst>
              <a:ext uri="{FF2B5EF4-FFF2-40B4-BE49-F238E27FC236}">
                <a16:creationId xmlns:a16="http://schemas.microsoft.com/office/drawing/2014/main" id="{F5F19FC6-14D0-8387-FE3D-9C988F40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0896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3544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61" r:id="rId4"/>
    <p:sldLayoutId id="2147483668" r:id="rId5"/>
    <p:sldLayoutId id="2147483678" r:id="rId6"/>
    <p:sldLayoutId id="2147483664" r:id="rId7"/>
    <p:sldLayoutId id="2147483665" r:id="rId8"/>
    <p:sldLayoutId id="2147483669" r:id="rId9"/>
    <p:sldLayoutId id="2147483679" r:id="rId10"/>
    <p:sldLayoutId id="2147483660" r:id="rId11"/>
    <p:sldLayoutId id="2147483670" r:id="rId12"/>
    <p:sldLayoutId id="2147483655" r:id="rId13"/>
    <p:sldLayoutId id="2147483654" r:id="rId14"/>
    <p:sldLayoutId id="2147483676" r:id="rId15"/>
    <p:sldLayoutId id="2147483677" r:id="rId16"/>
    <p:sldLayoutId id="2147483708" r:id="rId17"/>
    <p:sldLayoutId id="2147483715" r:id="rId18"/>
    <p:sldLayoutId id="2147483717" r:id="rId19"/>
    <p:sldLayoutId id="2147483720" r:id="rId2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>
          <a:solidFill>
            <a:srgbClr val="25485A"/>
          </a:solidFill>
          <a:latin typeface="Somfy Sans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1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rgbClr val="25485A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51F7974-3CC6-4D11-8385-ED12781B88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087199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53" imgH="353" progId="TCLayout.ActiveDocument.1">
                  <p:embed/>
                </p:oleObj>
              </mc:Choice>
              <mc:Fallback>
                <p:oleObj name="think-cell Slide" r:id="rId32" imgW="353" imgH="35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51F7974-3CC6-4D11-8385-ED12781B8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95BC87-ECDD-EBA2-B1D0-CA8967E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1331664" y="-698217"/>
            <a:ext cx="884419" cy="3600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0895"/>
            <a:ext cx="10896599" cy="374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anose="000005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0" i="0" kern="1200">
          <a:solidFill>
            <a:schemeClr val="accent1"/>
          </a:solidFill>
          <a:latin typeface="Somfy Sans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95BC87-ECDD-EBA2-B1D0-CA8967E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00228" y="129361"/>
            <a:ext cx="884419" cy="1944845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0895"/>
            <a:ext cx="10896599" cy="374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8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600" b="0" i="0" kern="1200">
          <a:solidFill>
            <a:schemeClr val="accent1"/>
          </a:solidFill>
          <a:latin typeface="Somfy Sans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51F7974-3CC6-4D11-8385-ED12781B88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087199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53" imgH="353" progId="TCLayout.ActiveDocument.1">
                  <p:embed/>
                </p:oleObj>
              </mc:Choice>
              <mc:Fallback>
                <p:oleObj name="think-cell Slide" r:id="rId32" imgW="353" imgH="35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51F7974-3CC6-4D11-8385-ED12781B8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95BC87-ECDD-EBA2-B1D0-CA8967E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1331664" y="-698217"/>
            <a:ext cx="884419" cy="3600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40895"/>
            <a:ext cx="10896599" cy="374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13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anose="00000500000000000000" pitchFamily="50" charset="0"/>
              </a:defRPr>
            </a:lvl1pPr>
          </a:lstStyle>
          <a:p>
            <a:r>
              <a:rPr lang="en-GB"/>
              <a:t>Somfy Smart Shading offer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75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61" y="6448289"/>
            <a:ext cx="608633" cy="1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842" r:id="rId26"/>
    <p:sldLayoutId id="2147483843" r:id="rId27"/>
    <p:sldLayoutId id="2147483844" r:id="rId28"/>
    <p:sldLayoutId id="2147483845" r:id="rId2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0" i="0" kern="1200">
          <a:solidFill>
            <a:schemeClr val="accent1"/>
          </a:solidFill>
          <a:latin typeface="Somfy Sans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AA195B-95B5-8A50-18FC-A49922E7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18043"/>
            <a:ext cx="10896599" cy="4163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7D3FC-4FE8-B780-A274-D9A6CC7E0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19870-8E7A-AC02-9170-7CD53DC0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192" y="6356350"/>
            <a:ext cx="392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Somfy Sans" pitchFamily="2" charset="0"/>
              </a:defRPr>
            </a:lvl1pPr>
          </a:lstStyle>
          <a:p>
            <a:fld id="{437F0C63-9D9F-2642-9BE6-825938832B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7805DB-5B3E-C58F-4AD8-FEFFA388367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8" y="6448289"/>
            <a:ext cx="608633" cy="159243"/>
          </a:xfrm>
          <a:prstGeom prst="rect">
            <a:avLst/>
          </a:prstGeom>
        </p:spPr>
      </p:pic>
      <p:sp>
        <p:nvSpPr>
          <p:cNvPr id="36" name="Espace réservé du titre 35">
            <a:extLst>
              <a:ext uri="{FF2B5EF4-FFF2-40B4-BE49-F238E27FC236}">
                <a16:creationId xmlns:a16="http://schemas.microsoft.com/office/drawing/2014/main" id="{F5F19FC6-14D0-8387-FE3D-9C988F40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0896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7808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Somfy Sans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accent1"/>
          </a:solidFill>
          <a:latin typeface="Somfy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jpe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18350-DA3D-B124-4C0C-AC4DDEAD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6" y="2315255"/>
            <a:ext cx="3680224" cy="2227490"/>
          </a:xfrm>
        </p:spPr>
        <p:txBody>
          <a:bodyPr>
            <a:normAutofit/>
          </a:bodyPr>
          <a:lstStyle/>
          <a:p>
            <a:br>
              <a:rPr lang="fr-FR" dirty="0"/>
            </a:br>
            <a:r>
              <a:rPr lang="hu-HU" dirty="0"/>
              <a:t>J4 io </a:t>
            </a:r>
            <a:r>
              <a:rPr lang="hu-HU" dirty="0">
                <a:sym typeface="Wingdings" panose="05000000000000000000" pitchFamily="2" charset="2"/>
              </a:rPr>
              <a:t> J4S io</a:t>
            </a:r>
            <a:br>
              <a:rPr lang="hu-HU" dirty="0">
                <a:sym typeface="Wingdings" panose="05000000000000000000" pitchFamily="2" charset="2"/>
              </a:rPr>
            </a:br>
            <a:r>
              <a:rPr lang="hu-HU" dirty="0">
                <a:sym typeface="Wingdings" panose="05000000000000000000" pitchFamily="2" charset="2"/>
              </a:rPr>
              <a:t>Phase out information</a:t>
            </a:r>
            <a:endParaRPr lang="fr-FR" dirty="0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B318AB65-64E6-154D-456F-8EF3AACDFC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3073" y="0"/>
            <a:ext cx="9548927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4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E4BC66-C15D-6915-54D4-E784CC70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2C464D"/>
              </a:solidFill>
              <a:effectLst/>
              <a:uLnTx/>
              <a:uFillTx/>
              <a:latin typeface="Somfy Sans" pitchFamily="2" charset="0"/>
              <a:ea typeface="+mn-ea"/>
              <a:cs typeface="+mn-cs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659FE1-FBEE-3C18-1102-8CBC93E9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7F0C63-9D9F-2642-9BE6-825938832B4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2C464D"/>
                </a:solidFill>
                <a:effectLst/>
                <a:uLnTx/>
                <a:uFillTx/>
                <a:latin typeface="Somfy San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2C464D"/>
              </a:solidFill>
              <a:effectLst/>
              <a:uLnTx/>
              <a:uFillTx/>
              <a:latin typeface="Somfy Sans" pitchFamily="2" charset="0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6F17F2-1711-7530-762C-EF8E8626EDC9}"/>
              </a:ext>
            </a:extLst>
          </p:cNvPr>
          <p:cNvSpPr txBox="1">
            <a:spLocks/>
          </p:cNvSpPr>
          <p:nvPr/>
        </p:nvSpPr>
        <p:spPr>
          <a:xfrm rot="5400000">
            <a:off x="1473008" y="-1300118"/>
            <a:ext cx="990985" cy="3937003"/>
          </a:xfrm>
          <a:prstGeom prst="round2SameRect">
            <a:avLst>
              <a:gd name="adj1" fmla="val 48876"/>
              <a:gd name="adj2" fmla="val 0"/>
            </a:avLst>
          </a:prstGeom>
          <a:noFill/>
          <a:ln w="12700">
            <a:solidFill>
              <a:schemeClr val="accent2"/>
            </a:solidFill>
          </a:ln>
        </p:spPr>
        <p:txBody>
          <a:bodyPr vert="vert270" lIns="91440" tIns="45720" rIns="91440" bIns="57600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i="0" kern="1200">
                <a:solidFill>
                  <a:schemeClr val="accent1"/>
                </a:solidFill>
                <a:latin typeface="Somfy Sans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485C74"/>
                </a:solidFill>
                <a:effectLst/>
                <a:uLnTx/>
                <a:uFillTx/>
                <a:ea typeface="+mj-ea"/>
                <a:cs typeface="Calibri Light" panose="020F0302020204030204" pitchFamily="34" charset="0"/>
              </a:rPr>
              <a:t>Comparison</a:t>
            </a:r>
            <a:endParaRPr kumimoji="0" 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mfy Sans" pitchFamily="2" charset="0"/>
              <a:ea typeface="+mj-ea"/>
              <a:cs typeface="+mj-cs"/>
            </a:endParaRPr>
          </a:p>
        </p:txBody>
      </p:sp>
      <p:cxnSp>
        <p:nvCxnSpPr>
          <p:cNvPr id="5" name="Connecteur droit 2">
            <a:extLst>
              <a:ext uri="{FF2B5EF4-FFF2-40B4-BE49-F238E27FC236}">
                <a16:creationId xmlns:a16="http://schemas.microsoft.com/office/drawing/2014/main" id="{B18F8B5D-CB20-DE08-EBB5-D68EE2BCB54A}"/>
              </a:ext>
            </a:extLst>
          </p:cNvPr>
          <p:cNvCxnSpPr>
            <a:cxnSpLocks/>
          </p:cNvCxnSpPr>
          <p:nvPr/>
        </p:nvCxnSpPr>
        <p:spPr>
          <a:xfrm>
            <a:off x="6313240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667983"/>
            </a:solidFill>
            <a:prstDash val="dash"/>
            <a:miter lim="800000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EC7619D-5CC1-56DE-6C9A-75493AB73CDD}"/>
              </a:ext>
            </a:extLst>
          </p:cNvPr>
          <p:cNvSpPr/>
          <p:nvPr/>
        </p:nvSpPr>
        <p:spPr>
          <a:xfrm>
            <a:off x="1316928" y="245360"/>
            <a:ext cx="474588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84F"/>
                </a:solidFill>
                <a:effectLst/>
                <a:uLnTx/>
                <a:uFillTx/>
                <a:latin typeface="Somfy Sans" panose="00000500000000000000" pitchFamily="50" charset="0"/>
                <a:ea typeface="+mn-ea"/>
                <a:cs typeface="+mn-cs"/>
              </a:rPr>
              <a:t>J4 io protect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25484F"/>
              </a:solidFill>
              <a:effectLst/>
              <a:uLnTx/>
              <a:uFillTx/>
              <a:latin typeface="Somfy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83D6D-643A-1074-95DD-E2479EAD30A0}"/>
              </a:ext>
            </a:extLst>
          </p:cNvPr>
          <p:cNvSpPr/>
          <p:nvPr/>
        </p:nvSpPr>
        <p:spPr>
          <a:xfrm>
            <a:off x="6506315" y="238312"/>
            <a:ext cx="474588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84F"/>
                </a:solidFill>
                <a:effectLst/>
                <a:uLnTx/>
                <a:uFillTx/>
                <a:latin typeface="Somfy Sans" panose="00000500000000000000" pitchFamily="50" charset="0"/>
                <a:ea typeface="+mn-ea"/>
                <a:cs typeface="+mn-cs"/>
              </a:rPr>
              <a:t>J4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AB800"/>
                </a:solidFill>
                <a:effectLst/>
                <a:uLnTx/>
                <a:uFillTx/>
                <a:latin typeface="Somfy Sans" panose="00000500000000000000" pitchFamily="50" charset="0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84F"/>
                </a:solidFill>
                <a:effectLst/>
                <a:uLnTx/>
                <a:uFillTx/>
                <a:latin typeface="Somfy Sans" panose="00000500000000000000" pitchFamily="50" charset="0"/>
                <a:ea typeface="+mn-ea"/>
                <a:cs typeface="+mn-cs"/>
              </a:rPr>
              <a:t> io protect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25484F"/>
                </a:solidFill>
                <a:effectLst/>
                <a:uLnTx/>
                <a:uFillTx/>
                <a:latin typeface="Somfy Sans" panose="00000500000000000000" pitchFamily="50" charset="0"/>
                <a:ea typeface="+mn-ea"/>
                <a:cs typeface="+mn-cs"/>
              </a:rPr>
              <a:t> </a:t>
            </a:r>
            <a:r>
              <a:rPr lang="hu-HU" b="1" dirty="0">
                <a:solidFill>
                  <a:srgbClr val="FAB800"/>
                </a:solidFill>
              </a:rPr>
              <a:t>with silent movement</a:t>
            </a:r>
            <a:endParaRPr lang="fr-FR" b="1" dirty="0">
              <a:solidFill>
                <a:srgbClr val="FAB800"/>
              </a:solidFill>
              <a:latin typeface="Somfy Sans" panose="00000500000000000000" pitchFamily="50" charset="0"/>
            </a:endParaRPr>
          </a:p>
        </p:txBody>
      </p:sp>
      <p:pic>
        <p:nvPicPr>
          <p:cNvPr id="9" name="Image 5" descr="Une image contenant Pièce auto, outil&#10;&#10;Description générée automatiquement">
            <a:extLst>
              <a:ext uri="{FF2B5EF4-FFF2-40B4-BE49-F238E27FC236}">
                <a16:creationId xmlns:a16="http://schemas.microsoft.com/office/drawing/2014/main" id="{C4F5879C-470F-660B-037F-59FFA4C706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52" y="3367076"/>
            <a:ext cx="2717910" cy="1528824"/>
          </a:xfrm>
          <a:prstGeom prst="rect">
            <a:avLst/>
          </a:prstGeom>
        </p:spPr>
      </p:pic>
      <p:pic>
        <p:nvPicPr>
          <p:cNvPr id="10" name="Image 6">
            <a:extLst>
              <a:ext uri="{FF2B5EF4-FFF2-40B4-BE49-F238E27FC236}">
                <a16:creationId xmlns:a16="http://schemas.microsoft.com/office/drawing/2014/main" id="{D2CBAC0D-1517-2C70-B5FA-794F836F9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290" y="3655816"/>
            <a:ext cx="1985376" cy="955585"/>
          </a:xfrm>
          <a:prstGeom prst="rect">
            <a:avLst/>
          </a:prstGeom>
        </p:spPr>
      </p:pic>
      <p:pic>
        <p:nvPicPr>
          <p:cNvPr id="11" name="Image 7" descr="Une image contenant cylindre, câble, léger&#10;&#10;Description générée automatiquement">
            <a:extLst>
              <a:ext uri="{FF2B5EF4-FFF2-40B4-BE49-F238E27FC236}">
                <a16:creationId xmlns:a16="http://schemas.microsoft.com/office/drawing/2014/main" id="{B7F0007B-BD89-1A68-CDCD-09EF79FFF7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"/>
          <a:stretch/>
        </p:blipFill>
        <p:spPr>
          <a:xfrm>
            <a:off x="7590089" y="1873064"/>
            <a:ext cx="3557622" cy="2162178"/>
          </a:xfrm>
          <a:prstGeom prst="rect">
            <a:avLst/>
          </a:prstGeom>
        </p:spPr>
      </p:pic>
      <p:pic>
        <p:nvPicPr>
          <p:cNvPr id="12" name="Image 8">
            <a:extLst>
              <a:ext uri="{FF2B5EF4-FFF2-40B4-BE49-F238E27FC236}">
                <a16:creationId xmlns:a16="http://schemas.microsoft.com/office/drawing/2014/main" id="{D275F0B1-B21F-8427-0F8A-A697A841C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787747" y="2404265"/>
            <a:ext cx="824267" cy="715595"/>
          </a:xfrm>
          <a:prstGeom prst="rect">
            <a:avLst/>
          </a:prstGeom>
        </p:spPr>
      </p:pic>
      <p:pic>
        <p:nvPicPr>
          <p:cNvPr id="13" name="Image 9">
            <a:extLst>
              <a:ext uri="{FF2B5EF4-FFF2-40B4-BE49-F238E27FC236}">
                <a16:creationId xmlns:a16="http://schemas.microsoft.com/office/drawing/2014/main" id="{C06761DD-A093-FC52-E3FA-0489B06F61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114" b="6156"/>
          <a:stretch/>
        </p:blipFill>
        <p:spPr>
          <a:xfrm>
            <a:off x="3890438" y="2286982"/>
            <a:ext cx="1276529" cy="203068"/>
          </a:xfrm>
          <a:prstGeom prst="rect">
            <a:avLst/>
          </a:prstGeom>
        </p:spPr>
      </p:pic>
      <p:pic>
        <p:nvPicPr>
          <p:cNvPr id="14" name="Image 10">
            <a:extLst>
              <a:ext uri="{FF2B5EF4-FFF2-40B4-BE49-F238E27FC236}">
                <a16:creationId xmlns:a16="http://schemas.microsoft.com/office/drawing/2014/main" id="{A3C7E453-1DEF-2AB0-3BDD-E918B319D3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364" y="2329977"/>
            <a:ext cx="2959050" cy="1075161"/>
          </a:xfrm>
          <a:prstGeom prst="rect">
            <a:avLst/>
          </a:prstGeom>
        </p:spPr>
      </p:pic>
      <p:pic>
        <p:nvPicPr>
          <p:cNvPr id="15" name="Image 1">
            <a:extLst>
              <a:ext uri="{FF2B5EF4-FFF2-40B4-BE49-F238E27FC236}">
                <a16:creationId xmlns:a16="http://schemas.microsoft.com/office/drawing/2014/main" id="{6BA5AF52-010D-BE75-F12F-F34F825D78C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617" t="27460" r="57474" b="30112"/>
          <a:stretch/>
        </p:blipFill>
        <p:spPr>
          <a:xfrm>
            <a:off x="1835784" y="3410115"/>
            <a:ext cx="1854087" cy="1337843"/>
          </a:xfrm>
          <a:prstGeom prst="ellipse">
            <a:avLst/>
          </a:prstGeom>
          <a:ln w="19050">
            <a:solidFill>
              <a:srgbClr val="25485A"/>
            </a:solidFill>
          </a:ln>
        </p:spPr>
      </p:pic>
      <p:pic>
        <p:nvPicPr>
          <p:cNvPr id="16" name="Image 11">
            <a:extLst>
              <a:ext uri="{FF2B5EF4-FFF2-40B4-BE49-F238E27FC236}">
                <a16:creationId xmlns:a16="http://schemas.microsoft.com/office/drawing/2014/main" id="{0ED46AE4-9D92-131C-53B8-D3068CE6A3C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146" t="27958" r="46157" b="27465"/>
          <a:stretch/>
        </p:blipFill>
        <p:spPr>
          <a:xfrm>
            <a:off x="6609140" y="3410116"/>
            <a:ext cx="1696453" cy="1337843"/>
          </a:xfrm>
          <a:prstGeom prst="ellipse">
            <a:avLst/>
          </a:prstGeom>
        </p:spPr>
      </p:pic>
      <p:cxnSp>
        <p:nvCxnSpPr>
          <p:cNvPr id="17" name="Connecteur droit avec flèche 12">
            <a:extLst>
              <a:ext uri="{FF2B5EF4-FFF2-40B4-BE49-F238E27FC236}">
                <a16:creationId xmlns:a16="http://schemas.microsoft.com/office/drawing/2014/main" id="{D1E24326-5972-45E9-6D59-849C9935E39D}"/>
              </a:ext>
            </a:extLst>
          </p:cNvPr>
          <p:cNvCxnSpPr>
            <a:cxnSpLocks/>
            <a:stCxn id="48" idx="2"/>
            <a:endCxn id="15" idx="6"/>
          </p:cNvCxnSpPr>
          <p:nvPr/>
        </p:nvCxnSpPr>
        <p:spPr>
          <a:xfrm flipH="1" flipV="1">
            <a:off x="3689871" y="4079037"/>
            <a:ext cx="490474" cy="19085"/>
          </a:xfrm>
          <a:prstGeom prst="straightConnector1">
            <a:avLst/>
          </a:prstGeom>
          <a:noFill/>
          <a:ln w="19050" cap="flat" cmpd="sng" algn="ctr">
            <a:solidFill>
              <a:srgbClr val="25485A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18" name="Connecteur droit avec flèche 14">
            <a:extLst>
              <a:ext uri="{FF2B5EF4-FFF2-40B4-BE49-F238E27FC236}">
                <a16:creationId xmlns:a16="http://schemas.microsoft.com/office/drawing/2014/main" id="{98AB61E8-FC27-B67E-7B6F-9FD492614943}"/>
              </a:ext>
            </a:extLst>
          </p:cNvPr>
          <p:cNvCxnSpPr>
            <a:cxnSpLocks/>
            <a:endCxn id="16" idx="6"/>
          </p:cNvCxnSpPr>
          <p:nvPr/>
        </p:nvCxnSpPr>
        <p:spPr>
          <a:xfrm flipH="1" flipV="1">
            <a:off x="8305593" y="4079038"/>
            <a:ext cx="318724" cy="81868"/>
          </a:xfrm>
          <a:prstGeom prst="straightConnector1">
            <a:avLst/>
          </a:prstGeom>
          <a:noFill/>
          <a:ln w="19050" cap="flat" cmpd="sng" algn="ctr">
            <a:solidFill>
              <a:srgbClr val="25485A"/>
            </a:solidFill>
            <a:prstDash val="solid"/>
            <a:miter lim="800000"/>
            <a:tailEnd type="none"/>
          </a:ln>
          <a:effectLst/>
        </p:spPr>
      </p:cxnSp>
      <p:sp>
        <p:nvSpPr>
          <p:cNvPr id="19" name="ZoneTexte 17">
            <a:extLst>
              <a:ext uri="{FF2B5EF4-FFF2-40B4-BE49-F238E27FC236}">
                <a16:creationId xmlns:a16="http://schemas.microsoft.com/office/drawing/2014/main" id="{695A7A64-B7F4-02CE-47F9-7BCD9C54B1E7}"/>
              </a:ext>
            </a:extLst>
          </p:cNvPr>
          <p:cNvSpPr txBox="1"/>
          <p:nvPr/>
        </p:nvSpPr>
        <p:spPr>
          <a:xfrm>
            <a:off x="1346200" y="4976552"/>
            <a:ext cx="49750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15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Power Supply: 230V - 50Hz</a:t>
            </a:r>
            <a:endParaRPr kumimoji="0" lang="pl-PL" altLang="en-US" sz="1400" b="0" i="0" u="none" strike="noStrike" kern="0" cap="none" spc="0" normalizeH="0" baseline="0" noProof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6115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Motor output speed: </a:t>
            </a: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24 RPM </a:t>
            </a:r>
          </a:p>
          <a:p>
            <a:pPr marL="6115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Range: </a:t>
            </a:r>
            <a:r>
              <a:rPr kumimoji="0" lang="en-US" altLang="en-US" sz="1400" b="1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6</a:t>
            </a: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Nm</a:t>
            </a: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kumimoji="0" lang="en-US" altLang="en-US" sz="1400" b="1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10</a:t>
            </a: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Nm &amp; </a:t>
            </a:r>
            <a:r>
              <a:rPr kumimoji="0" lang="en-US" altLang="en-US" sz="1400" b="1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18</a:t>
            </a: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Nm</a:t>
            </a:r>
          </a:p>
          <a:p>
            <a:pPr marL="6115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Removable cable 0,5m or 0,9m</a:t>
            </a:r>
          </a:p>
        </p:txBody>
      </p:sp>
      <p:sp>
        <p:nvSpPr>
          <p:cNvPr id="20" name="ZoneTexte 18">
            <a:extLst>
              <a:ext uri="{FF2B5EF4-FFF2-40B4-BE49-F238E27FC236}">
                <a16:creationId xmlns:a16="http://schemas.microsoft.com/office/drawing/2014/main" id="{667D872B-8643-CE90-4BC6-138261F61EF7}"/>
              </a:ext>
            </a:extLst>
          </p:cNvPr>
          <p:cNvSpPr txBox="1"/>
          <p:nvPr/>
        </p:nvSpPr>
        <p:spPr>
          <a:xfrm>
            <a:off x="6313240" y="4976552"/>
            <a:ext cx="48026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15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Power Supply: 230V - 50Hz</a:t>
            </a:r>
            <a:endParaRPr kumimoji="0" lang="pl-PL" altLang="en-US" sz="1400" b="0" i="0" u="none" strike="noStrike" kern="0" cap="none" spc="0" normalizeH="0" baseline="0" noProof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6115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Motor output speed: </a:t>
            </a: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24 RPM </a:t>
            </a:r>
          </a:p>
          <a:p>
            <a:pPr marL="6115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Range: </a:t>
            </a:r>
            <a:r>
              <a:rPr kumimoji="0" lang="en-US" altLang="en-US" sz="1400" b="1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6</a:t>
            </a: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Nm</a:t>
            </a: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&amp; </a:t>
            </a:r>
            <a:r>
              <a:rPr kumimoji="0" lang="en-US" altLang="en-US" sz="1400" b="1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10</a:t>
            </a: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Nm</a:t>
            </a:r>
          </a:p>
          <a:p>
            <a:pPr marL="6115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Unremovable cable 0,5m or 0,9m</a:t>
            </a:r>
          </a:p>
        </p:txBody>
      </p:sp>
      <p:pic>
        <p:nvPicPr>
          <p:cNvPr id="21" name="Image 19" descr="Une image contenant logo, Rectangle, capture d’écran, ligne&#10;&#10;Description générée automatiquement">
            <a:extLst>
              <a:ext uri="{FF2B5EF4-FFF2-40B4-BE49-F238E27FC236}">
                <a16:creationId xmlns:a16="http://schemas.microsoft.com/office/drawing/2014/main" id="{579C5E21-9401-FC6A-8879-5A6BA8CF2D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23" y="6037475"/>
            <a:ext cx="744800" cy="684000"/>
          </a:xfrm>
          <a:prstGeom prst="rect">
            <a:avLst/>
          </a:prstGeom>
        </p:spPr>
      </p:pic>
      <p:pic>
        <p:nvPicPr>
          <p:cNvPr id="22" name="Image 20" descr="Une image contenant logo, ligne, symbole, capture d’écran&#10;&#10;Description générée automatiquement">
            <a:extLst>
              <a:ext uri="{FF2B5EF4-FFF2-40B4-BE49-F238E27FC236}">
                <a16:creationId xmlns:a16="http://schemas.microsoft.com/office/drawing/2014/main" id="{0D589E76-F999-F51D-FAB4-7DA2FBAAAC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19" y="6037475"/>
            <a:ext cx="733176" cy="684000"/>
          </a:xfrm>
          <a:prstGeom prst="rect">
            <a:avLst/>
          </a:prstGeom>
        </p:spPr>
      </p:pic>
      <p:pic>
        <p:nvPicPr>
          <p:cNvPr id="23" name="Image 21" descr="Une image contenant logo, symbole, Graphique, capture d’écran&#10;&#10;Description générée automatiquement">
            <a:extLst>
              <a:ext uri="{FF2B5EF4-FFF2-40B4-BE49-F238E27FC236}">
                <a16:creationId xmlns:a16="http://schemas.microsoft.com/office/drawing/2014/main" id="{41086DDA-683E-E05E-A8D0-1814E1333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09" y="6037475"/>
            <a:ext cx="697325" cy="684000"/>
          </a:xfrm>
          <a:prstGeom prst="rect">
            <a:avLst/>
          </a:prstGeom>
        </p:spPr>
      </p:pic>
      <p:pic>
        <p:nvPicPr>
          <p:cNvPr id="24" name="Image 22" descr="Une image contenant logo, Rectangle, capture d’écran, ligne&#10;&#10;Description générée automatiquement">
            <a:extLst>
              <a:ext uri="{FF2B5EF4-FFF2-40B4-BE49-F238E27FC236}">
                <a16:creationId xmlns:a16="http://schemas.microsoft.com/office/drawing/2014/main" id="{5E035959-F59C-580D-E782-457BC75740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006" y="6037475"/>
            <a:ext cx="744800" cy="684000"/>
          </a:xfrm>
          <a:prstGeom prst="rect">
            <a:avLst/>
          </a:prstGeom>
        </p:spPr>
      </p:pic>
      <p:pic>
        <p:nvPicPr>
          <p:cNvPr id="25" name="Image 23" descr="Une image contenant logo, ligne, symbole, capture d’écran&#10;&#10;Description générée automatiquement">
            <a:extLst>
              <a:ext uri="{FF2B5EF4-FFF2-40B4-BE49-F238E27FC236}">
                <a16:creationId xmlns:a16="http://schemas.microsoft.com/office/drawing/2014/main" id="{D2B7534F-69B1-1EE5-9EC7-4B936CCAC2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2" y="6037475"/>
            <a:ext cx="733176" cy="684000"/>
          </a:xfrm>
          <a:prstGeom prst="rect">
            <a:avLst/>
          </a:prstGeom>
        </p:spPr>
      </p:pic>
      <p:pic>
        <p:nvPicPr>
          <p:cNvPr id="26" name="Image 24" descr="Une image contenant logo, symbole, Graphique, capture d’écran&#10;&#10;Description générée automatiquement">
            <a:extLst>
              <a:ext uri="{FF2B5EF4-FFF2-40B4-BE49-F238E27FC236}">
                <a16:creationId xmlns:a16="http://schemas.microsoft.com/office/drawing/2014/main" id="{7AE8CC1F-4E58-90F8-5CB1-1A8E938A8F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292" y="6037475"/>
            <a:ext cx="697325" cy="684000"/>
          </a:xfrm>
          <a:prstGeom prst="rect">
            <a:avLst/>
          </a:prstGeom>
        </p:spPr>
      </p:pic>
      <p:pic>
        <p:nvPicPr>
          <p:cNvPr id="27" name="Obraz 24">
            <a:extLst>
              <a:ext uri="{FF2B5EF4-FFF2-40B4-BE49-F238E27FC236}">
                <a16:creationId xmlns:a16="http://schemas.microsoft.com/office/drawing/2014/main" id="{3AF9D7C0-5C7B-2201-428D-B6D2365D5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51"/>
          <a:stretch>
            <a:fillRect/>
          </a:stretch>
        </p:blipFill>
        <p:spPr bwMode="auto">
          <a:xfrm>
            <a:off x="5125978" y="5082277"/>
            <a:ext cx="735994" cy="74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az 24">
            <a:extLst>
              <a:ext uri="{FF2B5EF4-FFF2-40B4-BE49-F238E27FC236}">
                <a16:creationId xmlns:a16="http://schemas.microsoft.com/office/drawing/2014/main" id="{0D497103-F0B7-66D5-B44C-5504E6AED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51"/>
          <a:stretch>
            <a:fillRect/>
          </a:stretch>
        </p:blipFill>
        <p:spPr bwMode="auto">
          <a:xfrm>
            <a:off x="10070963" y="5080638"/>
            <a:ext cx="735994" cy="74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az 5">
            <a:extLst>
              <a:ext uri="{FF2B5EF4-FFF2-40B4-BE49-F238E27FC236}">
                <a16:creationId xmlns:a16="http://schemas.microsoft.com/office/drawing/2014/main" id="{7DDE30CF-87FA-3ED0-FCAF-72B55A6A7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64" y="894062"/>
            <a:ext cx="7560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braz 4">
            <a:extLst>
              <a:ext uri="{FF2B5EF4-FFF2-40B4-BE49-F238E27FC236}">
                <a16:creationId xmlns:a16="http://schemas.microsoft.com/office/drawing/2014/main" id="{C4D4F088-0207-DAEC-77BD-E96B6C851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58" y="894953"/>
            <a:ext cx="73575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az 7">
            <a:extLst>
              <a:ext uri="{FF2B5EF4-FFF2-40B4-BE49-F238E27FC236}">
                <a16:creationId xmlns:a16="http://schemas.microsoft.com/office/drawing/2014/main" id="{4686EF50-81C3-7B8F-D424-BDA67D149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"/>
          <a:stretch>
            <a:fillRect/>
          </a:stretch>
        </p:blipFill>
        <p:spPr bwMode="auto">
          <a:xfrm>
            <a:off x="2654495" y="894062"/>
            <a:ext cx="71371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8">
            <a:extLst>
              <a:ext uri="{FF2B5EF4-FFF2-40B4-BE49-F238E27FC236}">
                <a16:creationId xmlns:a16="http://schemas.microsoft.com/office/drawing/2014/main" id="{1B3A932E-92FE-5A55-6272-0CE90DA54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027" y="1585930"/>
            <a:ext cx="987616" cy="500149"/>
          </a:xfrm>
          <a:prstGeom prst="rect">
            <a:avLst/>
          </a:prstGeom>
          <a:noFill/>
          <a:ln>
            <a:noFill/>
          </a:ln>
        </p:spPr>
        <p:txBody>
          <a:bodyPr wrap="square" lIns="90000" tIns="55584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/>
            </a:pPr>
            <a:r>
              <a:rPr kumimoji="0" lang="fr-F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Obstacle </a:t>
            </a:r>
            <a:r>
              <a:rPr kumimoji="0" lang="fr-FR" alt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detection</a:t>
            </a:r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3" name="Text Box 8">
            <a:extLst>
              <a:ext uri="{FF2B5EF4-FFF2-40B4-BE49-F238E27FC236}">
                <a16:creationId xmlns:a16="http://schemas.microsoft.com/office/drawing/2014/main" id="{DC68FC56-2479-6258-03E7-368B1E695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176" y="1585930"/>
            <a:ext cx="987616" cy="500149"/>
          </a:xfrm>
          <a:prstGeom prst="rect">
            <a:avLst/>
          </a:prstGeom>
          <a:noFill/>
          <a:ln>
            <a:noFill/>
          </a:ln>
        </p:spPr>
        <p:txBody>
          <a:bodyPr wrap="square" lIns="90000" tIns="55584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/>
            </a:pPr>
            <a:r>
              <a:rPr kumimoji="0" lang="fr-F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Frost </a:t>
            </a:r>
            <a:r>
              <a:rPr kumimoji="0" lang="fr-FR" alt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detection</a:t>
            </a:r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9FFE4731-FCE4-AB34-322E-B025EACB6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525" y="1596698"/>
            <a:ext cx="990279" cy="500149"/>
          </a:xfrm>
          <a:prstGeom prst="rect">
            <a:avLst/>
          </a:prstGeom>
          <a:noFill/>
          <a:ln>
            <a:noFill/>
          </a:ln>
        </p:spPr>
        <p:txBody>
          <a:bodyPr wrap="square" lIns="0" tIns="55584" rIns="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/>
            </a:pPr>
            <a:r>
              <a:rPr kumimoji="0" lang="fr-F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up </a:t>
            </a:r>
            <a:r>
              <a:rPr kumimoji="0" lang="fr-FR" alt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readjustment</a:t>
            </a:r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35" name="Obraz 6">
            <a:extLst>
              <a:ext uri="{FF2B5EF4-FFF2-40B4-BE49-F238E27FC236}">
                <a16:creationId xmlns:a16="http://schemas.microsoft.com/office/drawing/2014/main" id="{B1837529-1FFE-9BBA-937B-EE463FFE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87" y="894062"/>
            <a:ext cx="78789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8">
            <a:extLst>
              <a:ext uri="{FF2B5EF4-FFF2-40B4-BE49-F238E27FC236}">
                <a16:creationId xmlns:a16="http://schemas.microsoft.com/office/drawing/2014/main" id="{03818B32-11A5-4817-779B-4CAA2D777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952" y="1592219"/>
            <a:ext cx="826357" cy="500149"/>
          </a:xfrm>
          <a:prstGeom prst="rect">
            <a:avLst/>
          </a:prstGeom>
          <a:noFill/>
          <a:ln>
            <a:noFill/>
          </a:ln>
        </p:spPr>
        <p:txBody>
          <a:bodyPr wrap="square" lIns="0" tIns="55584" rIns="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/>
            </a:pPr>
            <a:r>
              <a:rPr kumimoji="0" lang="fr-F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Back release</a:t>
            </a:r>
          </a:p>
        </p:txBody>
      </p:sp>
      <p:pic>
        <p:nvPicPr>
          <p:cNvPr id="37" name="Image 44">
            <a:extLst>
              <a:ext uri="{FF2B5EF4-FFF2-40B4-BE49-F238E27FC236}">
                <a16:creationId xmlns:a16="http://schemas.microsoft.com/office/drawing/2014/main" id="{5CA008F9-FB95-AD24-E476-DC6C254AFF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49" y="930062"/>
            <a:ext cx="736438" cy="720000"/>
          </a:xfrm>
          <a:prstGeom prst="rect">
            <a:avLst/>
          </a:prstGeom>
        </p:spPr>
      </p:pic>
      <p:pic>
        <p:nvPicPr>
          <p:cNvPr id="38" name="Obraz 5">
            <a:extLst>
              <a:ext uri="{FF2B5EF4-FFF2-40B4-BE49-F238E27FC236}">
                <a16:creationId xmlns:a16="http://schemas.microsoft.com/office/drawing/2014/main" id="{53E77949-101B-B502-12AC-5E8F1747E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28" y="891172"/>
            <a:ext cx="7560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Obraz 4">
            <a:extLst>
              <a:ext uri="{FF2B5EF4-FFF2-40B4-BE49-F238E27FC236}">
                <a16:creationId xmlns:a16="http://schemas.microsoft.com/office/drawing/2014/main" id="{CE0BB8F3-2244-FAD2-2B09-5575596F9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22" y="892063"/>
            <a:ext cx="73575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Obraz 7">
            <a:extLst>
              <a:ext uri="{FF2B5EF4-FFF2-40B4-BE49-F238E27FC236}">
                <a16:creationId xmlns:a16="http://schemas.microsoft.com/office/drawing/2014/main" id="{2A71689A-7C68-BB96-B8A1-D4734A0F3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"/>
          <a:stretch>
            <a:fillRect/>
          </a:stretch>
        </p:blipFill>
        <p:spPr bwMode="auto">
          <a:xfrm>
            <a:off x="7464159" y="891172"/>
            <a:ext cx="71371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8">
            <a:extLst>
              <a:ext uri="{FF2B5EF4-FFF2-40B4-BE49-F238E27FC236}">
                <a16:creationId xmlns:a16="http://schemas.microsoft.com/office/drawing/2014/main" id="{AE95D145-180D-E0D9-69A6-F501C6688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691" y="1583040"/>
            <a:ext cx="987616" cy="500149"/>
          </a:xfrm>
          <a:prstGeom prst="rect">
            <a:avLst/>
          </a:prstGeom>
          <a:noFill/>
          <a:ln>
            <a:noFill/>
          </a:ln>
        </p:spPr>
        <p:txBody>
          <a:bodyPr wrap="square" lIns="90000" tIns="55584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/>
            </a:pPr>
            <a:r>
              <a:rPr kumimoji="0" lang="fr-F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Obstacle </a:t>
            </a:r>
            <a:r>
              <a:rPr kumimoji="0" lang="fr-FR" alt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detection</a:t>
            </a:r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2" name="Text Box 8">
            <a:extLst>
              <a:ext uri="{FF2B5EF4-FFF2-40B4-BE49-F238E27FC236}">
                <a16:creationId xmlns:a16="http://schemas.microsoft.com/office/drawing/2014/main" id="{EC6A44DF-3EEF-D15C-D42B-655D087D9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840" y="1583040"/>
            <a:ext cx="987616" cy="500149"/>
          </a:xfrm>
          <a:prstGeom prst="rect">
            <a:avLst/>
          </a:prstGeom>
          <a:noFill/>
          <a:ln>
            <a:noFill/>
          </a:ln>
        </p:spPr>
        <p:txBody>
          <a:bodyPr wrap="square" lIns="90000" tIns="55584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Frost </a:t>
            </a:r>
            <a:r>
              <a:rPr kumimoji="0" lang="fr-F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detection</a:t>
            </a:r>
            <a:endParaRPr kumimoji="0" lang="fr-F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3" name="Text Box 8">
            <a:extLst>
              <a:ext uri="{FF2B5EF4-FFF2-40B4-BE49-F238E27FC236}">
                <a16:creationId xmlns:a16="http://schemas.microsoft.com/office/drawing/2014/main" id="{1DB4253C-5D26-0E75-5ABB-464D41D32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189" y="1593808"/>
            <a:ext cx="990279" cy="500149"/>
          </a:xfrm>
          <a:prstGeom prst="rect">
            <a:avLst/>
          </a:prstGeom>
          <a:noFill/>
          <a:ln>
            <a:noFill/>
          </a:ln>
        </p:spPr>
        <p:txBody>
          <a:bodyPr wrap="square" lIns="0" tIns="55584" rIns="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/>
            </a:pPr>
            <a:r>
              <a:rPr kumimoji="0" lang="fr-F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up </a:t>
            </a:r>
            <a:r>
              <a:rPr kumimoji="0" lang="fr-FR" alt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readjustment</a:t>
            </a:r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44" name="Obraz 6">
            <a:extLst>
              <a:ext uri="{FF2B5EF4-FFF2-40B4-BE49-F238E27FC236}">
                <a16:creationId xmlns:a16="http://schemas.microsoft.com/office/drawing/2014/main" id="{4489D355-4BD1-4FB2-203A-D0E7E7DCF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51" y="891172"/>
            <a:ext cx="78789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8">
            <a:extLst>
              <a:ext uri="{FF2B5EF4-FFF2-40B4-BE49-F238E27FC236}">
                <a16:creationId xmlns:a16="http://schemas.microsoft.com/office/drawing/2014/main" id="{BC159EFE-3E0E-718D-4CF9-0E17909B0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616" y="1589329"/>
            <a:ext cx="826357" cy="500149"/>
          </a:xfrm>
          <a:prstGeom prst="rect">
            <a:avLst/>
          </a:prstGeom>
          <a:noFill/>
          <a:ln>
            <a:noFill/>
          </a:ln>
        </p:spPr>
        <p:txBody>
          <a:bodyPr wrap="square" lIns="0" tIns="55584" rIns="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/>
            </a:pPr>
            <a:r>
              <a:rPr kumimoji="0" lang="fr-F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Back release</a:t>
            </a:r>
          </a:p>
        </p:txBody>
      </p:sp>
      <p:pic>
        <p:nvPicPr>
          <p:cNvPr id="46" name="Image 57">
            <a:extLst>
              <a:ext uri="{FF2B5EF4-FFF2-40B4-BE49-F238E27FC236}">
                <a16:creationId xmlns:a16="http://schemas.microsoft.com/office/drawing/2014/main" id="{D638E4BB-13A6-74DC-DC28-2633EF1A238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513" y="927172"/>
            <a:ext cx="736438" cy="720000"/>
          </a:xfrm>
          <a:prstGeom prst="rect">
            <a:avLst/>
          </a:prstGeom>
        </p:spPr>
      </p:pic>
      <p:sp>
        <p:nvSpPr>
          <p:cNvPr id="47" name="Ellipse 36">
            <a:extLst>
              <a:ext uri="{FF2B5EF4-FFF2-40B4-BE49-F238E27FC236}">
                <a16:creationId xmlns:a16="http://schemas.microsoft.com/office/drawing/2014/main" id="{30A95955-02C9-5014-BE7F-0594C2BD66D2}"/>
              </a:ext>
            </a:extLst>
          </p:cNvPr>
          <p:cNvSpPr/>
          <p:nvPr/>
        </p:nvSpPr>
        <p:spPr>
          <a:xfrm>
            <a:off x="8656728" y="3923600"/>
            <a:ext cx="468000" cy="468000"/>
          </a:xfrm>
          <a:prstGeom prst="ellipse">
            <a:avLst/>
          </a:prstGeom>
          <a:noFill/>
          <a:ln w="222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Ellipse 37">
            <a:extLst>
              <a:ext uri="{FF2B5EF4-FFF2-40B4-BE49-F238E27FC236}">
                <a16:creationId xmlns:a16="http://schemas.microsoft.com/office/drawing/2014/main" id="{DE0CF2D5-F723-1906-AC3A-ADE03947E8DD}"/>
              </a:ext>
            </a:extLst>
          </p:cNvPr>
          <p:cNvSpPr/>
          <p:nvPr/>
        </p:nvSpPr>
        <p:spPr>
          <a:xfrm>
            <a:off x="4180345" y="3864122"/>
            <a:ext cx="468000" cy="468000"/>
          </a:xfrm>
          <a:prstGeom prst="ellipse">
            <a:avLst/>
          </a:prstGeom>
          <a:noFill/>
          <a:ln w="222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6C5793C-B273-D1C0-49FD-0C5326DD2DD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70849" y="2240135"/>
            <a:ext cx="777067" cy="89600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5747E0F-8FB0-A97E-2357-C664AD03899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101857" y="927172"/>
            <a:ext cx="708907" cy="705966"/>
          </a:xfrm>
          <a:prstGeom prst="rect">
            <a:avLst/>
          </a:prstGeom>
        </p:spPr>
      </p:pic>
      <p:sp>
        <p:nvSpPr>
          <p:cNvPr id="52" name="Text Box 8">
            <a:extLst>
              <a:ext uri="{FF2B5EF4-FFF2-40B4-BE49-F238E27FC236}">
                <a16:creationId xmlns:a16="http://schemas.microsoft.com/office/drawing/2014/main" id="{7B039D99-8CA6-A45F-0CDB-320D63066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2502" y="1608955"/>
            <a:ext cx="987616" cy="500149"/>
          </a:xfrm>
          <a:prstGeom prst="rect">
            <a:avLst/>
          </a:prstGeom>
          <a:noFill/>
          <a:ln>
            <a:noFill/>
          </a:ln>
        </p:spPr>
        <p:txBody>
          <a:bodyPr wrap="square" lIns="90000" tIns="55584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/>
            </a:pPr>
            <a:r>
              <a:rPr kumimoji="0" lang="hu-H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Silent function</a:t>
            </a:r>
            <a:endParaRPr kumimoji="0" lang="fr-F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3" name="Text Box 8">
            <a:extLst>
              <a:ext uri="{FF2B5EF4-FFF2-40B4-BE49-F238E27FC236}">
                <a16:creationId xmlns:a16="http://schemas.microsoft.com/office/drawing/2014/main" id="{70083947-D0E3-EDF6-CE47-EB5311C92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1466" y="1596698"/>
            <a:ext cx="987616" cy="500149"/>
          </a:xfrm>
          <a:prstGeom prst="rect">
            <a:avLst/>
          </a:prstGeom>
          <a:noFill/>
          <a:ln>
            <a:noFill/>
          </a:ln>
        </p:spPr>
        <p:txBody>
          <a:bodyPr wrap="square" lIns="90000" tIns="55584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/>
            </a:pPr>
            <a:r>
              <a:rPr kumimoji="0" lang="hu-H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Favorite position</a:t>
            </a:r>
            <a:endParaRPr kumimoji="0" lang="fr-F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4" name="Text Box 8">
            <a:extLst>
              <a:ext uri="{FF2B5EF4-FFF2-40B4-BE49-F238E27FC236}">
                <a16:creationId xmlns:a16="http://schemas.microsoft.com/office/drawing/2014/main" id="{1EA7E1CC-FB29-1234-8B47-C2EDA1A7B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711" y="1592429"/>
            <a:ext cx="987616" cy="500149"/>
          </a:xfrm>
          <a:prstGeom prst="rect">
            <a:avLst/>
          </a:prstGeom>
          <a:noFill/>
          <a:ln>
            <a:noFill/>
          </a:ln>
        </p:spPr>
        <p:txBody>
          <a:bodyPr wrap="square" lIns="90000" tIns="55584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/>
            </a:pPr>
            <a:r>
              <a:rPr kumimoji="0" lang="hu-H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Favorite position</a:t>
            </a:r>
            <a:endParaRPr kumimoji="0" lang="fr-F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0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84305D-CDE6-CE46-E3F8-1B8F743E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37F0C63-9D9F-2642-9BE6-825938832B4F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itchFamily="2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Somfy Sans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727DECC-F34A-42B0-7C29-3C5C789F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6"/>
            <a:ext cx="11189553" cy="659704"/>
          </a:xfrm>
        </p:spPr>
        <p:txBody>
          <a:bodyPr>
            <a:normAutofit/>
          </a:bodyPr>
          <a:lstStyle/>
          <a:p>
            <a:r>
              <a:rPr lang="hu-HU" dirty="0"/>
              <a:t>J4 io protect </a:t>
            </a:r>
            <a:r>
              <a:rPr lang="cs-CZ" dirty="0"/>
              <a:t>phase out – matrix - MOTORS</a:t>
            </a:r>
            <a:endParaRPr lang="fr-FR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50ACB1-C8C2-DD51-B27E-4424CA56D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58034"/>
              </p:ext>
            </p:extLst>
          </p:nvPr>
        </p:nvGraphicFramePr>
        <p:xfrm>
          <a:off x="2204185" y="1024828"/>
          <a:ext cx="7180446" cy="5687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196">
                  <a:extLst>
                    <a:ext uri="{9D8B030D-6E8A-4147-A177-3AD203B41FA5}">
                      <a16:colId xmlns:a16="http://schemas.microsoft.com/office/drawing/2014/main" val="231917780"/>
                    </a:ext>
                  </a:extLst>
                </a:gridCol>
                <a:gridCol w="2518514">
                  <a:extLst>
                    <a:ext uri="{9D8B030D-6E8A-4147-A177-3AD203B41FA5}">
                      <a16:colId xmlns:a16="http://schemas.microsoft.com/office/drawing/2014/main" val="329548194"/>
                    </a:ext>
                  </a:extLst>
                </a:gridCol>
                <a:gridCol w="750196">
                  <a:extLst>
                    <a:ext uri="{9D8B030D-6E8A-4147-A177-3AD203B41FA5}">
                      <a16:colId xmlns:a16="http://schemas.microsoft.com/office/drawing/2014/main" val="1875258746"/>
                    </a:ext>
                  </a:extLst>
                </a:gridCol>
                <a:gridCol w="3161540">
                  <a:extLst>
                    <a:ext uri="{9D8B030D-6E8A-4147-A177-3AD203B41FA5}">
                      <a16:colId xmlns:a16="http://schemas.microsoft.com/office/drawing/2014/main" val="156905493"/>
                    </a:ext>
                  </a:extLst>
                </a:gridCol>
              </a:tblGrid>
              <a:tr h="294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 REF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DESCRIPTION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OLD REF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DESCRIPTION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3803810195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1244795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0,5M GEN2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1210676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6/24 IO PRO UNIT SW/CZ-P89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275289028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1244796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0,5M GEN3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1210679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6/24 IO PRO UNIT AUST-P89 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2861229737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1244797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0,9M ROM 144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1210682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6/24 IO PR P144 RO/DIF-P62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507236160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1244800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0,5M ISO 144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1210686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6/24 IO PRO PACK AUST-P89 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3958325001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1244803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0,5M STE 144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1210708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6/24 IO PRO PACK W/H-P39  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1078277835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1244804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0,5M HD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1210725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6/24 IO PRO UNIT RO/DI-P62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1940194208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1244805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0,5M STE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1210726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6/24 IO PRO UNIT W/H - P39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3845540495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1244806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0,5M HEL 144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1240210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J4 06/24 IO PRO PACK HE-P39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2027925242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1244808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0,5M GEN1 144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1241006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6/24 IO PRO PACK SWCZ-P89 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2815290465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1244809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0,5M HD 144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1241349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J406 IO+ 6/24 0.5M HD PACK-P39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1854180834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1244810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10 IO PRO 0,5M GEN2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1210677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10/24 IO PRO UNI SW/CZ-P89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3817754682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1244811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10 IO PRO 0,5M GEN3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1210680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10/24 IO PRO UNIT AUST-P89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1215708359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1244812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10 IO PRO 0,9M ROM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1210683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10/24 IO PR UNIT RO/DIF-P62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1010908150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1244814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10 IO PRO 0,5M STE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1210709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10/24 IO PRO UNIT W/H-P39 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2549426239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1244816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10 IO PRO 0,5M HEL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1240211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J410 10/24 IO PRO UNIT HE-P39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1749924300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1244818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10 IO PRO 0,5M HD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1241350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J410 IO+10/24 0.5M HD UNIT-P39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2036653190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1244819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0,5M GEN1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1210673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J406 6/24 IO PROTECT UNIT-P145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1232372590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1244820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10 IO PRO 0,5M GEN1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1210674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10/24 IO PROTECT UNIT-P145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41561720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1245829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0,5M NYF 144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1241342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J406 IO+ 6/24 0.5M AA PACK-P89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3304181281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1245830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0,5M NYF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1241343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J406 IO+ 6/24 0.5M AAUNIT-P89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3831865212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1245831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10 IO PRO 0,5M NYF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1241344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J410 IO+ 10/24 0.5M AAUNIT-P89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2099256861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1246051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0,5M SCHL 144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1245840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J406 6/24 IO PRO 0,5M SCHL-P98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4082614443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1246065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0,5M GEN2 144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1246061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J406 IO PRO 0,5M GEN2 144-P98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322420058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1246066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10 IO PRO 0,5M GEN4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1246062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J410 IO PRO 0,5M GEN4 UNIT-P98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354006401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1246722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 CLI BB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1246295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J4/06 IO PRO 0,5 CLI BB-P89  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1299402017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1246842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0,5M GEN3 144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1241006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6/24 IO PRO PACK SWCZ-P89 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3184605596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1246843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10 IO PRO 0,5M GEN5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1210677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10/24 IO PRO UNI SW/CZ-P89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1654524789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1246877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 STO 144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1241006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6/24 IO PRO PACK SWCZ-P89 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1684897670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1246878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10 IO PRO 0,5 STO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1210677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 10/24 IO PRO UNI SW/CZ-P89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3382478454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1247088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6 IO PRO 0,5M NEV BB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1241343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J406 IO+ 6/24 0.5M AAUNIT-P89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2265559925"/>
                  </a:ext>
                </a:extLst>
              </a:tr>
              <a:tr h="16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1247089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J4S 10 IO PRO 0,5M NEV UNI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1241344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6" marR="6346" marT="63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J410 IO+ 10/24 0.5M AAUNIT-P89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6" marR="6346" marT="6346" marB="0" anchor="b"/>
                </a:tc>
                <a:extLst>
                  <a:ext uri="{0D108BD9-81ED-4DB2-BD59-A6C34878D82A}">
                    <a16:rowId xmlns:a16="http://schemas.microsoft.com/office/drawing/2014/main" val="4210667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59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1DD1C-F195-483B-EEAC-50F7AC584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EEA9F3-95A2-5ACE-5712-DFB34832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37F0C63-9D9F-2642-9BE6-825938832B4F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25485A"/>
                </a:solidFill>
                <a:effectLst/>
                <a:uLnTx/>
                <a:uFillTx/>
                <a:latin typeface="Somfy Sans" pitchFamily="2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25485A"/>
              </a:solidFill>
              <a:effectLst/>
              <a:uLnTx/>
              <a:uFillTx/>
              <a:latin typeface="Somfy Sans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CA3009B-5201-7E94-BD92-E1AADD595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6"/>
            <a:ext cx="11189553" cy="659704"/>
          </a:xfrm>
        </p:spPr>
        <p:txBody>
          <a:bodyPr>
            <a:normAutofit/>
          </a:bodyPr>
          <a:lstStyle/>
          <a:p>
            <a:r>
              <a:rPr lang="hu-HU" dirty="0"/>
              <a:t>J4 io protect </a:t>
            </a:r>
            <a:r>
              <a:rPr lang="cs-CZ" dirty="0"/>
              <a:t>phase out – matrix – ACCESSORIES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D9A1C-6175-C89C-89DE-78E8ABC61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781" y="1171177"/>
            <a:ext cx="3474378" cy="5038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33F030-9FCE-C0B3-474C-8607C4D2D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748" y="1171177"/>
            <a:ext cx="3757195" cy="50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9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toC">
  <a:themeElements>
    <a:clrScheme name="Personnalisé 6">
      <a:dk1>
        <a:srgbClr val="24485A"/>
      </a:dk1>
      <a:lt1>
        <a:srgbClr val="FFFFFF"/>
      </a:lt1>
      <a:dk2>
        <a:srgbClr val="7C8D9B"/>
      </a:dk2>
      <a:lt2>
        <a:srgbClr val="FFFFFF"/>
      </a:lt2>
      <a:accent1>
        <a:srgbClr val="24485A"/>
      </a:accent1>
      <a:accent2>
        <a:srgbClr val="FAB800"/>
      </a:accent2>
      <a:accent3>
        <a:srgbClr val="CCC4BD"/>
      </a:accent3>
      <a:accent4>
        <a:srgbClr val="C3D2D6"/>
      </a:accent4>
      <a:accent5>
        <a:srgbClr val="FEEDBF"/>
      </a:accent5>
      <a:accent6>
        <a:srgbClr val="FBFAF8"/>
      </a:accent6>
      <a:hlink>
        <a:srgbClr val="DF94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C.pptx" id="{D1DA1EF0-C2B0-DC4A-8A06-5F543B933898}" vid="{7BBDF827-0EBF-064E-B380-261900BE761E}"/>
    </a:ext>
  </a:extLst>
</a:theme>
</file>

<file path=ppt/theme/theme2.xml><?xml version="1.0" encoding="utf-8"?>
<a:theme xmlns:a="http://schemas.openxmlformats.org/drawingml/2006/main" name="2_BtoB">
  <a:themeElements>
    <a:clrScheme name="SOMFY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484F"/>
      </a:accent1>
      <a:accent2>
        <a:srgbClr val="FFB61A"/>
      </a:accent2>
      <a:accent3>
        <a:srgbClr val="E4DBCF"/>
      </a:accent3>
      <a:accent4>
        <a:srgbClr val="FFE9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B.potx" id="{D91C2053-4FE1-A447-B4CF-693C0214DF61}" vid="{AEAF9051-FEA7-5940-A2D3-07F19D90AF61}"/>
    </a:ext>
  </a:extLst>
</a:theme>
</file>

<file path=ppt/theme/theme3.xml><?xml version="1.0" encoding="utf-8"?>
<a:theme xmlns:a="http://schemas.openxmlformats.org/drawingml/2006/main" name="BtoB">
  <a:themeElements>
    <a:clrScheme name="SOMFY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484F"/>
      </a:accent1>
      <a:accent2>
        <a:srgbClr val="FFB61A"/>
      </a:accent2>
      <a:accent3>
        <a:srgbClr val="E4DBCF"/>
      </a:accent3>
      <a:accent4>
        <a:srgbClr val="FFE9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B.potx" id="{D91C2053-4FE1-A447-B4CF-693C0214DF61}" vid="{AEAF9051-FEA7-5940-A2D3-07F19D90AF61}"/>
    </a:ext>
  </a:extLst>
</a:theme>
</file>

<file path=ppt/theme/theme4.xml><?xml version="1.0" encoding="utf-8"?>
<a:theme xmlns:a="http://schemas.openxmlformats.org/drawingml/2006/main" name="1_BtoB">
  <a:themeElements>
    <a:clrScheme name="SOMFY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484F"/>
      </a:accent1>
      <a:accent2>
        <a:srgbClr val="FFB61A"/>
      </a:accent2>
      <a:accent3>
        <a:srgbClr val="E4DBCF"/>
      </a:accent3>
      <a:accent4>
        <a:srgbClr val="FFE9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B.potx" id="{D91C2053-4FE1-A447-B4CF-693C0214DF61}" vid="{AEAF9051-FEA7-5940-A2D3-07F19D90AF61}"/>
    </a:ext>
  </a:extLst>
</a:theme>
</file>

<file path=ppt/theme/theme5.xml><?xml version="1.0" encoding="utf-8"?>
<a:theme xmlns:a="http://schemas.openxmlformats.org/drawingml/2006/main" name="1_BtoC">
  <a:themeElements>
    <a:clrScheme name="Personnalisé 5">
      <a:dk1>
        <a:srgbClr val="2C464D"/>
      </a:dk1>
      <a:lt1>
        <a:srgbClr val="FFFFFF"/>
      </a:lt1>
      <a:dk2>
        <a:srgbClr val="7C8D9B"/>
      </a:dk2>
      <a:lt2>
        <a:srgbClr val="FFFFFF"/>
      </a:lt2>
      <a:accent1>
        <a:srgbClr val="2C464D"/>
      </a:accent1>
      <a:accent2>
        <a:srgbClr val="FAB800"/>
      </a:accent2>
      <a:accent3>
        <a:srgbClr val="CCC4BD"/>
      </a:accent3>
      <a:accent4>
        <a:srgbClr val="C3D2D6"/>
      </a:accent4>
      <a:accent5>
        <a:srgbClr val="FEEDBF"/>
      </a:accent5>
      <a:accent6>
        <a:srgbClr val="FBFAF8"/>
      </a:accent6>
      <a:hlink>
        <a:srgbClr val="DF94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omfyB2C.pptx" id="{D1DA1EF0-C2B0-DC4A-8A06-5F543B933898}" vid="{7BBDF827-0EBF-064E-B380-261900BE761E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79f8234-1b3a-43c6-877d-00555ce149dc">
      <UserInfo>
        <DisplayName>HRNCIR, Jan</DisplayName>
        <AccountId>8385</AccountId>
        <AccountType/>
      </UserInfo>
    </SharedWithUsers>
    <SomfyDocumentTypeTaxHTField xmlns="20434CEC-F224-445D-89C8-DA7D5882575D">
      <Terms xmlns="http://schemas.microsoft.com/office/infopath/2007/PartnerControls"/>
    </SomfyDocumentTypeTaxHTField>
    <SomfyTagsTaxHTField xmlns="20434CEC-F224-445D-89C8-DA7D5882575D">
      <Terms xmlns="http://schemas.microsoft.com/office/infopath/2007/PartnerControls"/>
    </SomfyTagsTaxHTField>
    <TaxCatchAll xmlns="579f8234-1b3a-43c6-877d-00555ce149dc" xsi:nil="true"/>
    <lcf76f155ced4ddcb4097134ff3c332f xmlns="3e1aacae-9e28-4cb9-a711-7bf6fdad1110">
      <Terms xmlns="http://schemas.microsoft.com/office/infopath/2007/PartnerControls"/>
    </lcf76f155ced4ddcb4097134ff3c332f>
    <SomfySite xmlns="579f8234-1b3a-43c6-877d-00555ce149d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198A4C9DBE41DC9E4CEB39D1D3D20B00DB39C438DF6EDA418DF2A590C03B882E" ma:contentTypeVersion="16" ma:contentTypeDescription="Create a new document." ma:contentTypeScope="" ma:versionID="14d251fc83959c107b34af4afbcdf626">
  <xsd:schema xmlns:xsd="http://www.w3.org/2001/XMLSchema" xmlns:xs="http://www.w3.org/2001/XMLSchema" xmlns:p="http://schemas.microsoft.com/office/2006/metadata/properties" xmlns:ns2="20434CEC-F224-445D-89C8-DA7D5882575D" xmlns:ns3="579f8234-1b3a-43c6-877d-00555ce149dc" xmlns:ns4="3e1aacae-9e28-4cb9-a711-7bf6fdad1110" targetNamespace="http://schemas.microsoft.com/office/2006/metadata/properties" ma:root="true" ma:fieldsID="e3cccb47932b71a2dd86f71beb38e40a" ns2:_="" ns3:_="" ns4:_="">
    <xsd:import namespace="20434CEC-F224-445D-89C8-DA7D5882575D"/>
    <xsd:import namespace="579f8234-1b3a-43c6-877d-00555ce149dc"/>
    <xsd:import namespace="3e1aacae-9e28-4cb9-a711-7bf6fdad1110"/>
    <xsd:element name="properties">
      <xsd:complexType>
        <xsd:sequence>
          <xsd:element name="documentManagement">
            <xsd:complexType>
              <xsd:all>
                <xsd:element ref="ns2:SomfyTagsTaxHTField" minOccurs="0"/>
                <xsd:element ref="ns2:SomfyDocumentTypeTaxHTField" minOccurs="0"/>
                <xsd:element ref="ns3:SomfySite" minOccurs="0"/>
                <xsd:element ref="ns3:TaxCatchAll" minOccurs="0"/>
                <xsd:element ref="ns4:MediaServiceMetadata" minOccurs="0"/>
                <xsd:element ref="ns4:MediaServiceFastMetadata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ObjectDetectorVersion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34CEC-F224-445D-89C8-DA7D5882575D" elementFormDefault="qualified">
    <xsd:import namespace="http://schemas.microsoft.com/office/2006/documentManagement/types"/>
    <xsd:import namespace="http://schemas.microsoft.com/office/infopath/2007/PartnerControls"/>
    <xsd:element name="SomfyTagsTaxHTField" ma:index="8" nillable="true" ma:taxonomy="true" ma:internalName="SomfyTagsTaxHTField" ma:taxonomyFieldName="SomfyTags" ma:displayName="Tags" ma:fieldId="{8b81c89c-6d4b-4a9e-bfe4-626fe045d6df}" ma:taxonomyMulti="true" ma:sspId="4560a912-820e-4fa3-9fe9-00a4a9064378" ma:termSetId="3ac6d041-c917-422f-9282-66ea33c5c43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omfyDocumentTypeTaxHTField" ma:index="10" nillable="true" ma:taxonomy="true" ma:internalName="SomfyDocumentTypeTaxHTField" ma:taxonomyFieldName="SomfyDocumentType" ma:displayName="Document Type" ma:fieldId="{809ca003-ebd1-4854-a594-2d312d6d6983}" ma:sspId="4560a912-820e-4fa3-9fe9-00a4a9064378" ma:termSetId="8b5d468f-06c9-4f1d-a6b4-0e5e089ccb37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f8234-1b3a-43c6-877d-00555ce149dc" elementFormDefault="qualified">
    <xsd:import namespace="http://schemas.microsoft.com/office/2006/documentManagement/types"/>
    <xsd:import namespace="http://schemas.microsoft.com/office/infopath/2007/PartnerControls"/>
    <xsd:element name="SomfySite" ma:index="12" nillable="true" ma:displayName="Site" ma:hidden="true" ma:internalName="SomfySite">
      <xsd:simpleType>
        <xsd:restriction base="dms:Text">
          <xsd:maxLength value="255"/>
        </xsd:restriction>
      </xsd:simpleType>
    </xsd:element>
    <xsd:element name="TaxCatchAll" ma:index="13" nillable="true" ma:displayName="Taxonomy Catch All Column" ma:description="" ma:hidden="true" ma:list="{4b62be17-7237-4d73-8643-1aaf087bd901}" ma:internalName="TaxCatchAll" ma:showField="CatchAllData" ma:web="579f8234-1b3a-43c6-877d-00555ce149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aacae-9e28-4cb9-a711-7bf6fdad1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560a912-820e-4fa3-9fe9-00a4a9064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0CC633-74FE-419D-929C-9FEFF34276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F3808B-8BBE-4A71-A001-A90A7F9A0D1E}">
  <ds:schemaRefs>
    <ds:schemaRef ds:uri="20434CEC-F224-445D-89C8-DA7D5882575D"/>
    <ds:schemaRef ds:uri="3e1aacae-9e28-4cb9-a711-7bf6fdad1110"/>
    <ds:schemaRef ds:uri="579f8234-1b3a-43c6-877d-00555ce149d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EEFC37-0C5B-428C-9C4E-897683D9A0C1}">
  <ds:schemaRefs>
    <ds:schemaRef ds:uri="20434CEC-F224-445D-89C8-DA7D5882575D"/>
    <ds:schemaRef ds:uri="3e1aacae-9e28-4cb9-a711-7bf6fdad1110"/>
    <ds:schemaRef ds:uri="579f8234-1b3a-43c6-877d-00555ce149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504</TotalTime>
  <Words>612</Words>
  <Application>Microsoft Office PowerPoint</Application>
  <PresentationFormat>Widescreen</PresentationFormat>
  <Paragraphs>159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Apple Symbols</vt:lpstr>
      <vt:lpstr>Aptos Narrow</vt:lpstr>
      <vt:lpstr>Arial</vt:lpstr>
      <vt:lpstr>Calibri</vt:lpstr>
      <vt:lpstr>Open Sans</vt:lpstr>
      <vt:lpstr>Open Sans Light</vt:lpstr>
      <vt:lpstr>Somfy Sans</vt:lpstr>
      <vt:lpstr>Somfy Sans ExtraLight</vt:lpstr>
      <vt:lpstr>Somfy Sans Light</vt:lpstr>
      <vt:lpstr>Times New Roman</vt:lpstr>
      <vt:lpstr>Wingdings</vt:lpstr>
      <vt:lpstr>BtoC</vt:lpstr>
      <vt:lpstr>2_BtoB</vt:lpstr>
      <vt:lpstr>BtoB</vt:lpstr>
      <vt:lpstr>1_BtoB</vt:lpstr>
      <vt:lpstr>1_BtoC</vt:lpstr>
      <vt:lpstr>think-cell Slide</vt:lpstr>
      <vt:lpstr> J4 io  J4S io Phase out information</vt:lpstr>
      <vt:lpstr>PowerPoint Presentation</vt:lpstr>
      <vt:lpstr>J4 io protect phase out – matrix - MOTORS</vt:lpstr>
      <vt:lpstr>J4 io protect phase out – matrix – ACCESSORIES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 la présentation  en 3 lignes</dc:title>
  <dc:creator>Ferry, Joanna (PAR-FUB)</dc:creator>
  <cp:lastModifiedBy>HARSANYI, David</cp:lastModifiedBy>
  <cp:revision>2</cp:revision>
  <dcterms:created xsi:type="dcterms:W3CDTF">2022-05-02T10:02:42Z</dcterms:created>
  <dcterms:modified xsi:type="dcterms:W3CDTF">2025-08-18T14:47:09Z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fcb221a-6e97-4d92-b656-ecf531a71c86_Enabled">
    <vt:lpwstr>true</vt:lpwstr>
  </property>
  <property fmtid="{D5CDD505-2E9C-101B-9397-08002B2CF9AE}" pid="3" name="MSIP_Label_afcb221a-6e97-4d92-b656-ecf531a71c86_SetDate">
    <vt:lpwstr>2022-11-18T09:51:33Z</vt:lpwstr>
  </property>
  <property fmtid="{D5CDD505-2E9C-101B-9397-08002B2CF9AE}" pid="4" name="MSIP_Label_afcb221a-6e97-4d92-b656-ecf531a71c86_Method">
    <vt:lpwstr>Standard</vt:lpwstr>
  </property>
  <property fmtid="{D5CDD505-2E9C-101B-9397-08002B2CF9AE}" pid="5" name="MSIP_Label_afcb221a-6e97-4d92-b656-ecf531a71c86_Name">
    <vt:lpwstr>General</vt:lpwstr>
  </property>
  <property fmtid="{D5CDD505-2E9C-101B-9397-08002B2CF9AE}" pid="6" name="MSIP_Label_afcb221a-6e97-4d92-b656-ecf531a71c86_SiteId">
    <vt:lpwstr>6f2633ea-c60d-4a07-be1c-b5cd19f27133</vt:lpwstr>
  </property>
  <property fmtid="{D5CDD505-2E9C-101B-9397-08002B2CF9AE}" pid="7" name="MSIP_Label_afcb221a-6e97-4d92-b656-ecf531a71c86_ActionId">
    <vt:lpwstr>a5b01d10-b8c9-409f-8729-884a06ec42b7</vt:lpwstr>
  </property>
  <property fmtid="{D5CDD505-2E9C-101B-9397-08002B2CF9AE}" pid="8" name="MSIP_Label_afcb221a-6e97-4d92-b656-ecf531a71c86_ContentBits">
    <vt:lpwstr>0</vt:lpwstr>
  </property>
  <property fmtid="{D5CDD505-2E9C-101B-9397-08002B2CF9AE}" pid="9" name="ContentTypeId">
    <vt:lpwstr>0x010100E9198A4C9DBE41DC9E4CEB39D1D3D20B00DB39C438DF6EDA418DF2A590C03B882E</vt:lpwstr>
  </property>
  <property fmtid="{D5CDD505-2E9C-101B-9397-08002B2CF9AE}" pid="10" name="MediaServiceImageTags">
    <vt:lpwstr/>
  </property>
  <property fmtid="{D5CDD505-2E9C-101B-9397-08002B2CF9AE}" pid="11" name="SomfyDocumentType">
    <vt:lpwstr/>
  </property>
  <property fmtid="{D5CDD505-2E9C-101B-9397-08002B2CF9AE}" pid="12" name="SomfyTags">
    <vt:lpwstr/>
  </property>
</Properties>
</file>