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1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4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5.xml" ContentType="application/vnd.openxmlformats-officedocument.theme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3" r:id="rId4"/>
    <p:sldMasterId id="2147483763" r:id="rId5"/>
    <p:sldMasterId id="2147483816" r:id="rId6"/>
    <p:sldMasterId id="2147483863" r:id="rId7"/>
  </p:sldMasterIdLst>
  <p:notesMasterIdLst>
    <p:notesMasterId r:id="rId11"/>
  </p:notesMasterIdLst>
  <p:sldIdLst>
    <p:sldId id="2147479753" r:id="rId8"/>
    <p:sldId id="2147479756" r:id="rId9"/>
    <p:sldId id="2147479743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5CA239-F4B9-31FB-FB44-EF16666F2754}" name="MEILHAN Anne" initials="MA" userId="S::anne.meilhan@somfy.com::ff8e5100-396f-4519-9bf2-060bd9216942" providerId="AD"/>
  <p188:author id="{30C23F4F-BB59-EA6E-D686-4CC034324E62}" name="BELLEVERGUE Veronique" initials="BV" userId="S::veronique.bellevergue@somfy.com::430427cb-b574-4a8a-8701-809d639c8691" providerId="AD"/>
  <p188:author id="{FBBCF78E-E152-4F8C-5039-3FB8C0B42179}" name="WESTERMANN Marc" initials="WM" userId="S::marc.westermann@somfy.com::1ed1c63c-33d8-4452-af81-a22725a88a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D5E"/>
    <a:srgbClr val="CCC4BD"/>
    <a:srgbClr val="F1EBE1"/>
    <a:srgbClr val="ECECEC"/>
    <a:srgbClr val="25485A"/>
    <a:srgbClr val="9E0001"/>
    <a:srgbClr val="25484A"/>
    <a:srgbClr val="254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302860-2E35-42E9-948A-A9EAA9967D21}" v="1" dt="2026-07-14T14:09:23.8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yl jasny 2 — Ak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RNCIR, Jan" userId="96250372-41ff-46b8-9b8f-d08717b190e8" providerId="ADAL" clId="{EAEE8F32-A48B-4D1D-BBE1-B10DA45D166C}"/>
    <pc:docChg chg="custSel addSld delSld modSld sldOrd">
      <pc:chgData name="HRNCIR, Jan" userId="96250372-41ff-46b8-9b8f-d08717b190e8" providerId="ADAL" clId="{EAEE8F32-A48B-4D1D-BBE1-B10DA45D166C}" dt="2026-07-14T14:15:02.320" v="65" actId="47"/>
      <pc:docMkLst>
        <pc:docMk/>
      </pc:docMkLst>
      <pc:sldChg chg="del">
        <pc:chgData name="HRNCIR, Jan" userId="96250372-41ff-46b8-9b8f-d08717b190e8" providerId="ADAL" clId="{EAEE8F32-A48B-4D1D-BBE1-B10DA45D166C}" dt="2026-07-14T14:15:02.320" v="65" actId="47"/>
        <pc:sldMkLst>
          <pc:docMk/>
          <pc:sldMk cId="3777568111" sldId="448"/>
        </pc:sldMkLst>
      </pc:sldChg>
      <pc:sldChg chg="addSp delSp modSp mod">
        <pc:chgData name="HRNCIR, Jan" userId="96250372-41ff-46b8-9b8f-d08717b190e8" providerId="ADAL" clId="{EAEE8F32-A48B-4D1D-BBE1-B10DA45D166C}" dt="2026-07-14T14:14:54.031" v="62" actId="2084"/>
        <pc:sldMkLst>
          <pc:docMk/>
          <pc:sldMk cId="2938850390" sldId="2147479743"/>
        </pc:sldMkLst>
        <pc:graphicFrameChg chg="add mod modGraphic">
          <ac:chgData name="HRNCIR, Jan" userId="96250372-41ff-46b8-9b8f-d08717b190e8" providerId="ADAL" clId="{EAEE8F32-A48B-4D1D-BBE1-B10DA45D166C}" dt="2026-07-14T14:14:54.031" v="62" actId="2084"/>
          <ac:graphicFrameMkLst>
            <pc:docMk/>
            <pc:sldMk cId="2938850390" sldId="2147479743"/>
            <ac:graphicFrameMk id="2" creationId="{5AD4B9AC-23E9-DBFA-1D5E-03C8A4A62BEA}"/>
          </ac:graphicFrameMkLst>
        </pc:graphicFrameChg>
        <pc:picChg chg="del">
          <ac:chgData name="HRNCIR, Jan" userId="96250372-41ff-46b8-9b8f-d08717b190e8" providerId="ADAL" clId="{EAEE8F32-A48B-4D1D-BBE1-B10DA45D166C}" dt="2026-07-14T14:09:20.690" v="31" actId="478"/>
          <ac:picMkLst>
            <pc:docMk/>
            <pc:sldMk cId="2938850390" sldId="2147479743"/>
            <ac:picMk id="7" creationId="{EC907201-D4D7-FCA2-0246-A7FE736344C0}"/>
          </ac:picMkLst>
        </pc:picChg>
        <pc:picChg chg="del">
          <ac:chgData name="HRNCIR, Jan" userId="96250372-41ff-46b8-9b8f-d08717b190e8" providerId="ADAL" clId="{EAEE8F32-A48B-4D1D-BBE1-B10DA45D166C}" dt="2026-07-14T14:09:20.244" v="30" actId="478"/>
          <ac:picMkLst>
            <pc:docMk/>
            <pc:sldMk cId="2938850390" sldId="2147479743"/>
            <ac:picMk id="9" creationId="{928FEB6D-83E8-5B60-3281-4DC06E7C3EDA}"/>
          </ac:picMkLst>
        </pc:picChg>
        <pc:picChg chg="del">
          <ac:chgData name="HRNCIR, Jan" userId="96250372-41ff-46b8-9b8f-d08717b190e8" providerId="ADAL" clId="{EAEE8F32-A48B-4D1D-BBE1-B10DA45D166C}" dt="2026-07-14T14:09:21.696" v="33" actId="478"/>
          <ac:picMkLst>
            <pc:docMk/>
            <pc:sldMk cId="2938850390" sldId="2147479743"/>
            <ac:picMk id="12" creationId="{CE71E9A7-680E-EBB6-A92D-B00092C875F8}"/>
          </ac:picMkLst>
        </pc:picChg>
        <pc:picChg chg="del">
          <ac:chgData name="HRNCIR, Jan" userId="96250372-41ff-46b8-9b8f-d08717b190e8" providerId="ADAL" clId="{EAEE8F32-A48B-4D1D-BBE1-B10DA45D166C}" dt="2026-07-14T14:09:21.225" v="32" actId="478"/>
          <ac:picMkLst>
            <pc:docMk/>
            <pc:sldMk cId="2938850390" sldId="2147479743"/>
            <ac:picMk id="13" creationId="{9336C597-D321-D9D7-2283-FA26FF70D557}"/>
          </ac:picMkLst>
        </pc:picChg>
        <pc:picChg chg="del">
          <ac:chgData name="HRNCIR, Jan" userId="96250372-41ff-46b8-9b8f-d08717b190e8" providerId="ADAL" clId="{EAEE8F32-A48B-4D1D-BBE1-B10DA45D166C}" dt="2026-07-14T14:09:22.364" v="34" actId="478"/>
          <ac:picMkLst>
            <pc:docMk/>
            <pc:sldMk cId="2938850390" sldId="2147479743"/>
            <ac:picMk id="15" creationId="{5B4A2868-2455-C191-F44A-B75CC5A5428D}"/>
          </ac:picMkLst>
        </pc:picChg>
      </pc:sldChg>
      <pc:sldChg chg="modSp mod">
        <pc:chgData name="HRNCIR, Jan" userId="96250372-41ff-46b8-9b8f-d08717b190e8" providerId="ADAL" clId="{EAEE8F32-A48B-4D1D-BBE1-B10DA45D166C}" dt="2026-07-14T14:09:16.386" v="29" actId="20577"/>
        <pc:sldMkLst>
          <pc:docMk/>
          <pc:sldMk cId="2618707141" sldId="2147479753"/>
        </pc:sldMkLst>
        <pc:spChg chg="mod">
          <ac:chgData name="HRNCIR, Jan" userId="96250372-41ff-46b8-9b8f-d08717b190e8" providerId="ADAL" clId="{EAEE8F32-A48B-4D1D-BBE1-B10DA45D166C}" dt="2026-07-14T14:09:16.386" v="29" actId="20577"/>
          <ac:spMkLst>
            <pc:docMk/>
            <pc:sldMk cId="2618707141" sldId="2147479753"/>
            <ac:spMk id="2" creationId="{A2318350-DA3D-B124-4C0C-AC4DDEAD53BF}"/>
          </ac:spMkLst>
        </pc:spChg>
      </pc:sldChg>
      <pc:sldChg chg="del">
        <pc:chgData name="HRNCIR, Jan" userId="96250372-41ff-46b8-9b8f-d08717b190e8" providerId="ADAL" clId="{EAEE8F32-A48B-4D1D-BBE1-B10DA45D166C}" dt="2026-07-14T14:15:00.499" v="63" actId="47"/>
        <pc:sldMkLst>
          <pc:docMk/>
          <pc:sldMk cId="3230226324" sldId="2147479754"/>
        </pc:sldMkLst>
      </pc:sldChg>
      <pc:sldChg chg="del">
        <pc:chgData name="HRNCIR, Jan" userId="96250372-41ff-46b8-9b8f-d08717b190e8" providerId="ADAL" clId="{EAEE8F32-A48B-4D1D-BBE1-B10DA45D166C}" dt="2026-07-14T14:15:01.309" v="64" actId="47"/>
        <pc:sldMkLst>
          <pc:docMk/>
          <pc:sldMk cId="40750572" sldId="2147479755"/>
        </pc:sldMkLst>
      </pc:sldChg>
      <pc:sldChg chg="addSp delSp modSp new mod ord">
        <pc:chgData name="HRNCIR, Jan" userId="96250372-41ff-46b8-9b8f-d08717b190e8" providerId="ADAL" clId="{EAEE8F32-A48B-4D1D-BBE1-B10DA45D166C}" dt="2026-07-14T14:14:16.526" v="58" actId="22"/>
        <pc:sldMkLst>
          <pc:docMk/>
          <pc:sldMk cId="2000770598" sldId="2147479756"/>
        </pc:sldMkLst>
        <pc:spChg chg="del">
          <ac:chgData name="HRNCIR, Jan" userId="96250372-41ff-46b8-9b8f-d08717b190e8" providerId="ADAL" clId="{EAEE8F32-A48B-4D1D-BBE1-B10DA45D166C}" dt="2026-07-14T14:13:45.364" v="52" actId="22"/>
          <ac:spMkLst>
            <pc:docMk/>
            <pc:sldMk cId="2000770598" sldId="2147479756"/>
            <ac:spMk id="2" creationId="{3C2A274C-167B-53F2-BE02-96849B558BCE}"/>
          </ac:spMkLst>
        </pc:spChg>
        <pc:spChg chg="del">
          <ac:chgData name="HRNCIR, Jan" userId="96250372-41ff-46b8-9b8f-d08717b190e8" providerId="ADAL" clId="{EAEE8F32-A48B-4D1D-BBE1-B10DA45D166C}" dt="2026-07-14T14:13:49.322" v="53" actId="478"/>
          <ac:spMkLst>
            <pc:docMk/>
            <pc:sldMk cId="2000770598" sldId="2147479756"/>
            <ac:spMk id="5" creationId="{0BFB740E-C1BE-D467-FCF7-C6EB90E6142F}"/>
          </ac:spMkLst>
        </pc:spChg>
        <pc:spChg chg="del">
          <ac:chgData name="HRNCIR, Jan" userId="96250372-41ff-46b8-9b8f-d08717b190e8" providerId="ADAL" clId="{EAEE8F32-A48B-4D1D-BBE1-B10DA45D166C}" dt="2026-07-14T14:13:50.929" v="54" actId="478"/>
          <ac:spMkLst>
            <pc:docMk/>
            <pc:sldMk cId="2000770598" sldId="2147479756"/>
            <ac:spMk id="6" creationId="{F3817463-C6D8-8597-9BE9-11E681274EDA}"/>
          </ac:spMkLst>
        </pc:spChg>
        <pc:spChg chg="add del mod">
          <ac:chgData name="HRNCIR, Jan" userId="96250372-41ff-46b8-9b8f-d08717b190e8" providerId="ADAL" clId="{EAEE8F32-A48B-4D1D-BBE1-B10DA45D166C}" dt="2026-07-14T14:14:15.251" v="57" actId="478"/>
          <ac:spMkLst>
            <pc:docMk/>
            <pc:sldMk cId="2000770598" sldId="2147479756"/>
            <ac:spMk id="10" creationId="{50F0F184-1381-E894-A6CD-1971AD3B6EA9}"/>
          </ac:spMkLst>
        </pc:spChg>
        <pc:picChg chg="add del mod ord">
          <ac:chgData name="HRNCIR, Jan" userId="96250372-41ff-46b8-9b8f-d08717b190e8" providerId="ADAL" clId="{EAEE8F32-A48B-4D1D-BBE1-B10DA45D166C}" dt="2026-07-14T14:13:56.290" v="56" actId="478"/>
          <ac:picMkLst>
            <pc:docMk/>
            <pc:sldMk cId="2000770598" sldId="2147479756"/>
            <ac:picMk id="8" creationId="{026AC8C4-2B3E-3767-DF71-D704F1F00A0A}"/>
          </ac:picMkLst>
        </pc:picChg>
        <pc:picChg chg="add">
          <ac:chgData name="HRNCIR, Jan" userId="96250372-41ff-46b8-9b8f-d08717b190e8" providerId="ADAL" clId="{EAEE8F32-A48B-4D1D-BBE1-B10DA45D166C}" dt="2026-07-14T14:14:16.526" v="58" actId="22"/>
          <ac:picMkLst>
            <pc:docMk/>
            <pc:sldMk cId="2000770598" sldId="2147479756"/>
            <ac:picMk id="12" creationId="{F2AA480D-71EA-FD15-FB61-40E0B3E238E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A9648-C67D-1641-9718-286FC44C8F3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3D62F-7CA3-B74D-B033-82529AB9C0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821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3D62F-7CA3-B74D-B033-82529AB9C0F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855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3D62F-7CA3-B74D-B033-82529AB9C0F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949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.xml"/><Relationship Id="rId4" Type="http://schemas.openxmlformats.org/officeDocument/2006/relationships/image" Target="../media/image5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74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7840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98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473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708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 err="1"/>
              <a:t>Picto</a:t>
            </a:r>
            <a:endParaRPr lang="en-GB" dirty="0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 err="1"/>
              <a:t>Picto</a:t>
            </a:r>
            <a:endParaRPr lang="en-GB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 err="1"/>
              <a:t>Picto</a:t>
            </a:r>
            <a:endParaRPr lang="en-GB" dirty="0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788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1381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434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8832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Merci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123034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06219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397482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0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FCCA95E-564E-74A8-78B0-C11C5C788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54" y="2240895"/>
            <a:ext cx="3263152" cy="3740357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FE2320D-21F5-02F6-4F6A-B59B9172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3564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391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421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96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527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516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27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51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25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3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2119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5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43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633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954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84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23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947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683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4374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129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6762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65406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9425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09112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232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4805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4723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05696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83607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433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3858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8986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0275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066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526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146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974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465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39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153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8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7374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3055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9103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001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5533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029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101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2818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340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861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765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0503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430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233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002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7846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4878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1200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2190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6655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1118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437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590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558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053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510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14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575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4166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799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6291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02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87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2964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8515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2775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4003754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12676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0020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185841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890380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Chapitre</a:t>
            </a:r>
            <a:endParaRPr lang="en-GB" dirty="0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GB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01</a:t>
            </a:r>
            <a:endParaRPr lang="en-GB" dirty="0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665718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53159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du chapitre</a:t>
            </a:r>
            <a:endParaRPr lang="en-GB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529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6701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31244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72816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91469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1691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736921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Sommaire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1544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092256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89350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543768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57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26" Type="http://schemas.openxmlformats.org/officeDocument/2006/relationships/slideLayout" Target="../slideLayouts/slideLayout80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5" Type="http://schemas.openxmlformats.org/officeDocument/2006/relationships/slideLayout" Target="../slideLayouts/slideLayout79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83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78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77.xml"/><Relationship Id="rId28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31" Type="http://schemas.openxmlformats.org/officeDocument/2006/relationships/tags" Target="../tags/tag8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Relationship Id="rId27" Type="http://schemas.openxmlformats.org/officeDocument/2006/relationships/slideLayout" Target="../slideLayouts/slideLayout81.xml"/><Relationship Id="rId30" Type="http://schemas.openxmlformats.org/officeDocument/2006/relationships/theme" Target="../theme/theme3.xml"/><Relationship Id="rId8" Type="http://schemas.openxmlformats.org/officeDocument/2006/relationships/slideLayout" Target="../slideLayouts/slideLayout6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101.xml"/><Relationship Id="rId26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5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0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24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23" Type="http://schemas.openxmlformats.org/officeDocument/2006/relationships/slideLayout" Target="../slideLayouts/slideLayout106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Relationship Id="rId22" Type="http://schemas.openxmlformats.org/officeDocument/2006/relationships/slideLayout" Target="../slideLayouts/slideLayout105.xml"/><Relationship Id="rId27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0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  <p:sldLayoutId id="2147483757" r:id="rId24"/>
    <p:sldLayoutId id="2147483758" r:id="rId25"/>
    <p:sldLayoutId id="2147483759" r:id="rId26"/>
    <p:sldLayoutId id="2147483760" r:id="rId27"/>
    <p:sldLayoutId id="2147483761" r:id="rId28"/>
    <p:sldLayoutId id="2147483762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500228" y="129361"/>
            <a:ext cx="884419" cy="1944845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8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5" r:id="rId22"/>
    <p:sldLayoutId id="2147483786" r:id="rId23"/>
    <p:sldLayoutId id="2147483787" r:id="rId24"/>
    <p:sldLayoutId id="2147483788" r:id="rId2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600" b="0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500228" y="129361"/>
            <a:ext cx="884419" cy="1944845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  <p:sldLayoutId id="2147483881" r:id="rId18"/>
    <p:sldLayoutId id="2147483882" r:id="rId19"/>
    <p:sldLayoutId id="2147483883" r:id="rId20"/>
    <p:sldLayoutId id="2147483884" r:id="rId21"/>
    <p:sldLayoutId id="2147483885" r:id="rId22"/>
    <p:sldLayoutId id="2147483886" r:id="rId23"/>
    <p:sldLayoutId id="2147483887" r:id="rId24"/>
    <p:sldLayoutId id="2147483888" r:id="rId25"/>
    <p:sldLayoutId id="2147483889" r:id="rId2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600" b="0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5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318350-DA3D-B124-4C0C-AC4DDEAD5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315255"/>
            <a:ext cx="3559630" cy="222749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rgbClr val="FAB800"/>
                </a:solidFill>
                <a:latin typeface="Somfy Sans" panose="00000500000000000000" pitchFamily="50" charset="0"/>
              </a:rPr>
              <a:t>RS100 </a:t>
            </a:r>
            <a:r>
              <a:rPr lang="cs-CZ" sz="3600" b="1" dirty="0" err="1">
                <a:solidFill>
                  <a:srgbClr val="FAB800"/>
                </a:solidFill>
                <a:latin typeface="Somfy Sans" panose="00000500000000000000" pitchFamily="50" charset="0"/>
              </a:rPr>
              <a:t>solar</a:t>
            </a:r>
            <a:r>
              <a:rPr lang="cs-CZ" sz="3600" b="1" dirty="0">
                <a:solidFill>
                  <a:srgbClr val="FAB800"/>
                </a:solidFill>
                <a:latin typeface="Somfy Sans" panose="00000500000000000000" pitchFamily="50" charset="0"/>
              </a:rPr>
              <a:t> long </a:t>
            </a:r>
            <a:r>
              <a:rPr lang="cs-CZ" sz="3600" b="1" dirty="0" err="1">
                <a:solidFill>
                  <a:srgbClr val="FAB800"/>
                </a:solidFill>
                <a:latin typeface="Somfy Sans" panose="00000500000000000000" pitchFamily="50" charset="0"/>
              </a:rPr>
              <a:t>life</a:t>
            </a:r>
            <a:r>
              <a:rPr lang="cs-CZ" sz="3600" b="1" dirty="0">
                <a:solidFill>
                  <a:srgbClr val="FAB800"/>
                </a:solidFill>
                <a:latin typeface="Somfy Sans" panose="00000500000000000000" pitchFamily="50" charset="0"/>
              </a:rPr>
              <a:t> </a:t>
            </a:r>
            <a:r>
              <a:rPr lang="cs-CZ" sz="3600" b="1" dirty="0" err="1">
                <a:solidFill>
                  <a:srgbClr val="FAB800"/>
                </a:solidFill>
                <a:latin typeface="Somfy Sans" panose="00000500000000000000" pitchFamily="50" charset="0"/>
              </a:rPr>
              <a:t>battery</a:t>
            </a:r>
            <a:br>
              <a:rPr lang="fr-FR" dirty="0"/>
            </a:br>
            <a:endParaRPr lang="fr-FR" dirty="0"/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B318AB65-64E6-154D-456F-8EF3AACDFC5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/>
          <a:stretch/>
        </p:blipFill>
        <p:spPr>
          <a:xfrm>
            <a:off x="2643073" y="0"/>
            <a:ext cx="9548927" cy="68580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8707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F6ABAD-C4F0-A056-0810-F6F1A5716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B1B3C-A0AA-6D87-AD2F-5C129F3A8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2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AA480D-71EA-FD15-FB61-40E0B3E23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972"/>
            <a:ext cx="12192000" cy="518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70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Connecteur droit 17">
            <a:extLst>
              <a:ext uri="{FF2B5EF4-FFF2-40B4-BE49-F238E27FC236}">
                <a16:creationId xmlns:a16="http://schemas.microsoft.com/office/drawing/2014/main" id="{2854D052-6DD9-F8C2-76A7-2A67DFE66759}"/>
              </a:ext>
            </a:extLst>
          </p:cNvPr>
          <p:cNvCxnSpPr>
            <a:cxnSpLocks/>
          </p:cNvCxnSpPr>
          <p:nvPr/>
        </p:nvCxnSpPr>
        <p:spPr>
          <a:xfrm>
            <a:off x="11683234" y="1300751"/>
            <a:ext cx="0" cy="1014919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A16A85E1-B398-862A-0601-C33617B260EB}"/>
              </a:ext>
            </a:extLst>
          </p:cNvPr>
          <p:cNvSpPr txBox="1">
            <a:spLocks/>
          </p:cNvSpPr>
          <p:nvPr/>
        </p:nvSpPr>
        <p:spPr>
          <a:xfrm rot="5400000">
            <a:off x="1473008" y="-1476679"/>
            <a:ext cx="990985" cy="3937003"/>
          </a:xfrm>
          <a:prstGeom prst="round2SameRect">
            <a:avLst>
              <a:gd name="adj1" fmla="val 48876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485C74"/>
                </a:solidFill>
                <a:effectLst/>
                <a:uLnTx/>
                <a:uFillTx/>
                <a:ea typeface="+mj-ea"/>
                <a:cs typeface="Calibri Light" panose="020F0302020204030204" pitchFamily="34" charset="0"/>
              </a:rPr>
              <a:t>Replacements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mfy Sans" pitchFamily="2" charset="0"/>
              <a:ea typeface="+mj-ea"/>
              <a:cs typeface="+mj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AD4B9AC-23E9-DBFA-1D5E-03C8A4A62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201969"/>
              </p:ext>
            </p:extLst>
          </p:nvPr>
        </p:nvGraphicFramePr>
        <p:xfrm>
          <a:off x="649224" y="1572768"/>
          <a:ext cx="11034009" cy="4151376"/>
        </p:xfrm>
        <a:graphic>
          <a:graphicData uri="http://schemas.openxmlformats.org/drawingml/2006/table">
            <a:tbl>
              <a:tblPr/>
              <a:tblGrid>
                <a:gridCol w="845588">
                  <a:extLst>
                    <a:ext uri="{9D8B030D-6E8A-4147-A177-3AD203B41FA5}">
                      <a16:colId xmlns:a16="http://schemas.microsoft.com/office/drawing/2014/main" val="650445689"/>
                    </a:ext>
                  </a:extLst>
                </a:gridCol>
                <a:gridCol w="4640812">
                  <a:extLst>
                    <a:ext uri="{9D8B030D-6E8A-4147-A177-3AD203B41FA5}">
                      <a16:colId xmlns:a16="http://schemas.microsoft.com/office/drawing/2014/main" val="2186614098"/>
                    </a:ext>
                  </a:extLst>
                </a:gridCol>
                <a:gridCol w="896112">
                  <a:extLst>
                    <a:ext uri="{9D8B030D-6E8A-4147-A177-3AD203B41FA5}">
                      <a16:colId xmlns:a16="http://schemas.microsoft.com/office/drawing/2014/main" val="4286178702"/>
                    </a:ext>
                  </a:extLst>
                </a:gridCol>
                <a:gridCol w="4651497">
                  <a:extLst>
                    <a:ext uri="{9D8B030D-6E8A-4147-A177-3AD203B41FA5}">
                      <a16:colId xmlns:a16="http://schemas.microsoft.com/office/drawing/2014/main" val="2242307367"/>
                    </a:ext>
                  </a:extLst>
                </a:gridCol>
              </a:tblGrid>
              <a:tr h="5189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OLD REF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OLD DESC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NEW REF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NEW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DESC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098626"/>
                  </a:ext>
                </a:extLst>
              </a:tr>
              <a:tr h="5189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9028192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9.6V NIMH NAKED BATTERY INTERNATIONAL UN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9029727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9.6V NIMH NAKED BATTERY LL INT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87488"/>
                  </a:ext>
                </a:extLst>
              </a:tr>
              <a:tr h="5189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9028194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9.6V NIMH BATTERY STICK INTL U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9029729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9.6V NIMH BATTERY STICK LL INT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260978"/>
                  </a:ext>
                </a:extLst>
              </a:tr>
              <a:tr h="5189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9028195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9.6V NIMH NAKED BATTERY INTL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9029728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9.6V NIMH NAKED BATTERY LL INT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221076"/>
                  </a:ext>
                </a:extLst>
              </a:tr>
              <a:tr h="5189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9028197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9.6V NIMH BATTERY STICK INTL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9029730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9.6V NIMH BATTERY STICK LL INT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7853192"/>
                  </a:ext>
                </a:extLst>
              </a:tr>
              <a:tr h="5189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9028203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16.8V NIMH NAKED BATTERY INTERNATIONAL P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9029732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16.8V NIMH NAKED BATTERY LL IN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3776341"/>
                  </a:ext>
                </a:extLst>
              </a:tr>
              <a:tr h="5189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9028200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16.8V NIMH NAKED BATTERY INTERNATIONAL U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9029731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16.8V NIMH NAKED BATTERY LL IN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917764"/>
                  </a:ext>
                </a:extLst>
              </a:tr>
              <a:tr h="5189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9028202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16.8V NIMH STICK BATTERY INTERNATIONL WITH ALUMINIUM COVER UNIT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9029733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16.8V NIMH BATTERY STICK LL IN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477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8503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2.xml><?xml version="1.0" encoding="utf-8"?>
<a:theme xmlns:a="http://schemas.openxmlformats.org/drawingml/2006/main" name="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3.xml><?xml version="1.0" encoding="utf-8"?>
<a:theme xmlns:a="http://schemas.openxmlformats.org/drawingml/2006/main" name="1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4.xml><?xml version="1.0" encoding="utf-8"?>
<a:theme xmlns:a="http://schemas.openxmlformats.org/drawingml/2006/main" name="3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79f8234-1b3a-43c6-877d-00555ce149dc">
      <UserInfo>
        <DisplayName>HRNCIR, Jan</DisplayName>
        <AccountId>8385</AccountId>
        <AccountType/>
      </UserInfo>
    </SharedWithUsers>
    <SomfyDocumentTypeTaxHTField xmlns="20434CEC-F224-445D-89C8-DA7D5882575D">
      <Terms xmlns="http://schemas.microsoft.com/office/infopath/2007/PartnerControls"/>
    </SomfyDocumentTypeTaxHTField>
    <SomfyTagsTaxHTField xmlns="20434CEC-F224-445D-89C8-DA7D5882575D">
      <Terms xmlns="http://schemas.microsoft.com/office/infopath/2007/PartnerControls"/>
    </SomfyTagsTaxHTField>
    <TaxCatchAll xmlns="579f8234-1b3a-43c6-877d-00555ce149dc" xsi:nil="true"/>
    <lcf76f155ced4ddcb4097134ff3c332f xmlns="3e1aacae-9e28-4cb9-a711-7bf6fdad1110">
      <Terms xmlns="http://schemas.microsoft.com/office/infopath/2007/PartnerControls"/>
    </lcf76f155ced4ddcb4097134ff3c332f>
    <SomfySite xmlns="579f8234-1b3a-43c6-877d-00555ce149d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198A4C9DBE41DC9E4CEB39D1D3D20B00DB39C438DF6EDA418DF2A590C03B882E" ma:contentTypeVersion="16" ma:contentTypeDescription="Create a new document." ma:contentTypeScope="" ma:versionID="9da29d4c789237e2fa5b3cec71bb8b68">
  <xsd:schema xmlns:xsd="http://www.w3.org/2001/XMLSchema" xmlns:xs="http://www.w3.org/2001/XMLSchema" xmlns:p="http://schemas.microsoft.com/office/2006/metadata/properties" xmlns:ns2="20434CEC-F224-445D-89C8-DA7D5882575D" xmlns:ns3="579f8234-1b3a-43c6-877d-00555ce149dc" xmlns:ns4="3e1aacae-9e28-4cb9-a711-7bf6fdad1110" targetNamespace="http://schemas.microsoft.com/office/2006/metadata/properties" ma:root="true" ma:fieldsID="3e053f4cee2f1d620c3f151bd5274f66" ns2:_="" ns3:_="" ns4:_="">
    <xsd:import namespace="20434CEC-F224-445D-89C8-DA7D5882575D"/>
    <xsd:import namespace="579f8234-1b3a-43c6-877d-00555ce149dc"/>
    <xsd:import namespace="3e1aacae-9e28-4cb9-a711-7bf6fdad1110"/>
    <xsd:element name="properties">
      <xsd:complexType>
        <xsd:sequence>
          <xsd:element name="documentManagement">
            <xsd:complexType>
              <xsd:all>
                <xsd:element ref="ns2:SomfyTagsTaxHTField" minOccurs="0"/>
                <xsd:element ref="ns2:SomfyDocumentTypeTaxHTField" minOccurs="0"/>
                <xsd:element ref="ns3:SomfySite" minOccurs="0"/>
                <xsd:element ref="ns3:TaxCatchAll" minOccurs="0"/>
                <xsd:element ref="ns4:MediaServiceMetadata" minOccurs="0"/>
                <xsd:element ref="ns4:MediaServiceFastMetadata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34CEC-F224-445D-89C8-DA7D5882575D" elementFormDefault="qualified">
    <xsd:import namespace="http://schemas.microsoft.com/office/2006/documentManagement/types"/>
    <xsd:import namespace="http://schemas.microsoft.com/office/infopath/2007/PartnerControls"/>
    <xsd:element name="SomfyTagsTaxHTField" ma:index="8" nillable="true" ma:taxonomy="true" ma:internalName="SomfyTagsTaxHTField" ma:taxonomyFieldName="SomfyTags" ma:displayName="Tags" ma:fieldId="{8b81c89c-6d4b-4a9e-bfe4-626fe045d6df}" ma:taxonomyMulti="true" ma:sspId="4560a912-820e-4fa3-9fe9-00a4a9064378" ma:termSetId="3ac6d041-c917-422f-9282-66ea33c5c43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omfyDocumentTypeTaxHTField" ma:index="10" nillable="true" ma:taxonomy="true" ma:internalName="SomfyDocumentTypeTaxHTField" ma:taxonomyFieldName="SomfyDocumentType" ma:displayName="Document Type" ma:fieldId="{809ca003-ebd1-4854-a594-2d312d6d6983}" ma:sspId="4560a912-820e-4fa3-9fe9-00a4a9064378" ma:termSetId="8b5d468f-06c9-4f1d-a6b4-0e5e089ccb37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f8234-1b3a-43c6-877d-00555ce149dc" elementFormDefault="qualified">
    <xsd:import namespace="http://schemas.microsoft.com/office/2006/documentManagement/types"/>
    <xsd:import namespace="http://schemas.microsoft.com/office/infopath/2007/PartnerControls"/>
    <xsd:element name="SomfySite" ma:index="12" nillable="true" ma:displayName="Site" ma:hidden="true" ma:internalName="SomfySite">
      <xsd:simpleType>
        <xsd:restriction base="dms:Text">
          <xsd:maxLength value="255"/>
        </xsd:restriction>
      </xsd:simpleType>
    </xsd:element>
    <xsd:element name="TaxCatchAll" ma:index="13" nillable="true" ma:displayName="Taxonomy Catch All Column" ma:description="" ma:hidden="true" ma:list="{4b62be17-7237-4d73-8643-1aaf087bd901}" ma:internalName="TaxCatchAll" ma:showField="CatchAllData" ma:web="579f8234-1b3a-43c6-877d-00555ce149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aacae-9e28-4cb9-a711-7bf6fdad11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560a912-820e-4fa3-9fe9-00a4a90643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F3808B-8BBE-4A71-A001-A90A7F9A0D1E}">
  <ds:schemaRefs>
    <ds:schemaRef ds:uri="20434CEC-F224-445D-89C8-DA7D5882575D"/>
    <ds:schemaRef ds:uri="3e1aacae-9e28-4cb9-a711-7bf6fdad1110"/>
    <ds:schemaRef ds:uri="579f8234-1b3a-43c6-877d-00555ce149dc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4A1C245-D373-480C-A4E2-B666D3B81A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434CEC-F224-445D-89C8-DA7D5882575D"/>
    <ds:schemaRef ds:uri="579f8234-1b3a-43c6-877d-00555ce149dc"/>
    <ds:schemaRef ds:uri="3e1aacae-9e28-4cb9-a711-7bf6fdad11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0CC633-74FE-419D-929C-9FEFF34276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791</TotalTime>
  <Words>117</Words>
  <Application>Microsoft Office PowerPoint</Application>
  <PresentationFormat>Widescreen</PresentationFormat>
  <Paragraphs>37</Paragraphs>
  <Slides>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5" baseType="lpstr">
      <vt:lpstr>Apple Symbols</vt:lpstr>
      <vt:lpstr>Aptos Narrow</vt:lpstr>
      <vt:lpstr>Arial</vt:lpstr>
      <vt:lpstr>Calibri</vt:lpstr>
      <vt:lpstr>Somfy Sans</vt:lpstr>
      <vt:lpstr>Somfy Sans ExtraLight</vt:lpstr>
      <vt:lpstr>Somfy Sans Light</vt:lpstr>
      <vt:lpstr>2_BtoB</vt:lpstr>
      <vt:lpstr>BtoB</vt:lpstr>
      <vt:lpstr>1_BtoB</vt:lpstr>
      <vt:lpstr>3_BtoB</vt:lpstr>
      <vt:lpstr>think-cell Slide</vt:lpstr>
      <vt:lpstr>RS100 solar long life battery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 la présentation  en 3 lignes</dc:title>
  <dc:creator>Ferry, Joanna (PAR-FUB)</dc:creator>
  <cp:lastModifiedBy>HRNCIR, Jan</cp:lastModifiedBy>
  <cp:revision>119</cp:revision>
  <dcterms:created xsi:type="dcterms:W3CDTF">2022-05-02T10:02:42Z</dcterms:created>
  <dcterms:modified xsi:type="dcterms:W3CDTF">2026-07-14T14:15:05Z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cb221a-6e97-4d92-b656-ecf531a71c86_Enabled">
    <vt:lpwstr>true</vt:lpwstr>
  </property>
  <property fmtid="{D5CDD505-2E9C-101B-9397-08002B2CF9AE}" pid="3" name="MSIP_Label_afcb221a-6e97-4d92-b656-ecf531a71c86_SetDate">
    <vt:lpwstr>2022-11-18T09:51:33Z</vt:lpwstr>
  </property>
  <property fmtid="{D5CDD505-2E9C-101B-9397-08002B2CF9AE}" pid="4" name="MSIP_Label_afcb221a-6e97-4d92-b656-ecf531a71c86_Method">
    <vt:lpwstr>Standard</vt:lpwstr>
  </property>
  <property fmtid="{D5CDD505-2E9C-101B-9397-08002B2CF9AE}" pid="5" name="MSIP_Label_afcb221a-6e97-4d92-b656-ecf531a71c86_Name">
    <vt:lpwstr>General</vt:lpwstr>
  </property>
  <property fmtid="{D5CDD505-2E9C-101B-9397-08002B2CF9AE}" pid="6" name="MSIP_Label_afcb221a-6e97-4d92-b656-ecf531a71c86_SiteId">
    <vt:lpwstr>6f2633ea-c60d-4a07-be1c-b5cd19f27133</vt:lpwstr>
  </property>
  <property fmtid="{D5CDD505-2E9C-101B-9397-08002B2CF9AE}" pid="7" name="MSIP_Label_afcb221a-6e97-4d92-b656-ecf531a71c86_ActionId">
    <vt:lpwstr>a5b01d10-b8c9-409f-8729-884a06ec42b7</vt:lpwstr>
  </property>
  <property fmtid="{D5CDD505-2E9C-101B-9397-08002B2CF9AE}" pid="8" name="MSIP_Label_afcb221a-6e97-4d92-b656-ecf531a71c86_ContentBits">
    <vt:lpwstr>0</vt:lpwstr>
  </property>
  <property fmtid="{D5CDD505-2E9C-101B-9397-08002B2CF9AE}" pid="9" name="ContentTypeId">
    <vt:lpwstr>0x010100E9198A4C9DBE41DC9E4CEB39D1D3D20B00DB39C438DF6EDA418DF2A590C03B882E</vt:lpwstr>
  </property>
  <property fmtid="{D5CDD505-2E9C-101B-9397-08002B2CF9AE}" pid="10" name="MediaServiceImageTags">
    <vt:lpwstr/>
  </property>
  <property fmtid="{D5CDD505-2E9C-101B-9397-08002B2CF9AE}" pid="11" name="SomfyDocumentType">
    <vt:lpwstr/>
  </property>
  <property fmtid="{D5CDD505-2E9C-101B-9397-08002B2CF9AE}" pid="12" name="SomfyTags">
    <vt:lpwstr/>
  </property>
</Properties>
</file>