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heme/theme5.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 id="2147483733" r:id="rId5"/>
    <p:sldMasterId id="2147483763" r:id="rId6"/>
    <p:sldMasterId id="2147483816" r:id="rId7"/>
  </p:sldMasterIdLst>
  <p:notesMasterIdLst>
    <p:notesMasterId r:id="rId11"/>
  </p:notesMasterIdLst>
  <p:sldIdLst>
    <p:sldId id="275" r:id="rId8"/>
    <p:sldId id="2147479751" r:id="rId9"/>
    <p:sldId id="2147479750"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5CA239-F4B9-31FB-FB44-EF16666F2754}" name="MEILHAN Anne" initials="MA" userId="S::anne.meilhan@somfy.com::ff8e5100-396f-4519-9bf2-060bd9216942" providerId="AD"/>
  <p188:author id="{30C23F4F-BB59-EA6E-D686-4CC034324E62}" name="BELLEVERGUE Veronique" initials="BV" userId="S::veronique.bellevergue@somfy.com::430427cb-b574-4a8a-8701-809d639c8691" providerId="AD"/>
  <p188:author id="{FBBCF78E-E152-4F8C-5039-3FB8C0B42179}" name="WESTERMANN Marc" initials="WM" userId="S::marc.westermann@somfy.com::1ed1c63c-33d8-4452-af81-a22725a88a6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D4D5E"/>
    <a:srgbClr val="CCC4BD"/>
    <a:srgbClr val="F1EBE1"/>
    <a:srgbClr val="ECECEC"/>
    <a:srgbClr val="25485A"/>
    <a:srgbClr val="9E0001"/>
    <a:srgbClr val="25484A"/>
    <a:srgbClr val="2548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Styl jasny 2 — Ak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yl jasny 2 — Ak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Styl pośredni 4 — Ak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Styl pośredni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A9648-C67D-1641-9718-286FC44C8F36}" type="datetimeFigureOut">
              <a:rPr lang="en-GB" smtClean="0"/>
              <a:t>07/04/2025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3D62F-7CA3-B74D-B033-82529AB9C0F2}" type="slidenum">
              <a:rPr lang="en-GB" smtClean="0"/>
              <a:t>‹#›</a:t>
            </a:fld>
            <a:endParaRPr lang="en-GB"/>
          </a:p>
        </p:txBody>
      </p:sp>
    </p:spTree>
    <p:extLst>
      <p:ext uri="{BB962C8B-B14F-4D97-AF65-F5344CB8AC3E}">
        <p14:creationId xmlns:p14="http://schemas.microsoft.com/office/powerpoint/2010/main" val="239582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23D62F-7CA3-B74D-B033-82529AB9C0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85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highlight>
                <a:srgbClr val="FFFF00"/>
              </a:highlight>
            </a:endParaRPr>
          </a:p>
          <a:p>
            <a:endParaRPr lang="fr-FR">
              <a:highlight>
                <a:srgbClr val="FFFF00"/>
              </a:highlight>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AB9880-5783-4899-9FDC-04A9C879962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504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4.xml"/><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1">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9DE369-B809-0CBB-5B60-A7547B08F3F8}"/>
              </a:ext>
            </a:extLst>
          </p:cNvPr>
          <p:cNvSpPr>
            <a:spLocks noGrp="1"/>
          </p:cNvSpPr>
          <p:nvPr>
            <p:ph type="ctrTitle"/>
          </p:nvPr>
        </p:nvSpPr>
        <p:spPr>
          <a:xfrm>
            <a:off x="1524000" y="2235200"/>
            <a:ext cx="9144000" cy="2387600"/>
          </a:xfrm>
          <a:prstGeom prst="rect">
            <a:avLst/>
          </a:prstGeom>
          <a:ln>
            <a:noFill/>
          </a:ln>
        </p:spPr>
        <p:txBody>
          <a:bodyPr vert="horz" bIns="46800" anchor="ctr">
            <a:normAutofit/>
          </a:bodyPr>
          <a:lstStyle>
            <a:lvl1pPr algn="ctr">
              <a:lnSpc>
                <a:spcPct val="90000"/>
              </a:lnSpc>
              <a:defRPr sz="4400" b="0" i="0">
                <a:solidFill>
                  <a:srgbClr val="25485A"/>
                </a:solidFill>
                <a:latin typeface="Somfy Sans Light" pitchFamily="2" charset="0"/>
              </a:defRPr>
            </a:lvl1pPr>
          </a:lstStyle>
          <a:p>
            <a:r>
              <a:rPr lang="fr-FR"/>
              <a:t>Modifiez le style du titre</a:t>
            </a:r>
            <a:endParaRPr lang="en-GB"/>
          </a:p>
        </p:txBody>
      </p:sp>
      <p:sp>
        <p:nvSpPr>
          <p:cNvPr id="4" name="Espace réservé de la date 3">
            <a:extLst>
              <a:ext uri="{FF2B5EF4-FFF2-40B4-BE49-F238E27FC236}">
                <a16:creationId xmlns:a16="http://schemas.microsoft.com/office/drawing/2014/main" id="{4AF5A8C2-FA21-B5B7-3F72-D7BFB7E4CEEE}"/>
              </a:ext>
            </a:extLst>
          </p:cNvPr>
          <p:cNvSpPr>
            <a:spLocks noGrp="1"/>
          </p:cNvSpPr>
          <p:nvPr>
            <p:ph type="dt" sz="half" idx="10"/>
          </p:nvPr>
        </p:nvSpPr>
        <p:spPr>
          <a:xfrm>
            <a:off x="5238738" y="5787025"/>
            <a:ext cx="1714522" cy="548461"/>
          </a:xfrm>
          <a:prstGeom prst="roundRect">
            <a:avLst>
              <a:gd name="adj" fmla="val 50000"/>
            </a:avLst>
          </a:prstGeom>
          <a:ln w="19050">
            <a:solidFill>
              <a:schemeClr val="accent2"/>
            </a:solidFill>
          </a:ln>
        </p:spPr>
        <p:txBody>
          <a:bodyPr anchor="ctr"/>
          <a:lstStyle>
            <a:lvl1pPr algn="ctr">
              <a:defRPr sz="1400" b="0" i="0">
                <a:solidFill>
                  <a:schemeClr val="accent2"/>
                </a:solidFill>
                <a:latin typeface="Somfy Sans" pitchFamily="2" charset="0"/>
              </a:defRPr>
            </a:lvl1pPr>
          </a:lstStyle>
          <a:p>
            <a:endParaRPr lang="en-GB"/>
          </a:p>
        </p:txBody>
      </p:sp>
      <p:pic>
        <p:nvPicPr>
          <p:cNvPr id="9" name="Image 8">
            <a:extLst>
              <a:ext uri="{FF2B5EF4-FFF2-40B4-BE49-F238E27FC236}">
                <a16:creationId xmlns:a16="http://schemas.microsoft.com/office/drawing/2014/main" id="{9CD4729C-2FE4-A0AD-5186-E74DC4E695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22434" y="730152"/>
            <a:ext cx="1147131" cy="300136"/>
          </a:xfrm>
          <a:prstGeom prst="rect">
            <a:avLst/>
          </a:prstGeom>
        </p:spPr>
      </p:pic>
    </p:spTree>
    <p:extLst>
      <p:ext uri="{BB962C8B-B14F-4D97-AF65-F5344CB8AC3E}">
        <p14:creationId xmlns:p14="http://schemas.microsoft.com/office/powerpoint/2010/main" val="340521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 Option 2">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519954" y="2240895"/>
            <a:ext cx="5277531" cy="3740357"/>
          </a:xfrm>
        </p:spPr>
        <p:txBody>
          <a:bodyPr/>
          <a:lstStyle>
            <a:lvl1pPr marL="285750" indent="-285750">
              <a:buClr>
                <a:schemeClr val="accent1"/>
              </a:buClr>
              <a:buFont typeface="Arial" panose="020B0604020202020204" pitchFamily="34" charset="0"/>
              <a:buChar char="•"/>
              <a:defRPr b="1" i="0">
                <a:solidFill>
                  <a:srgbClr val="25485A"/>
                </a:solidFill>
                <a:latin typeface="Somfy Sans" pitchFamily="2" charset="0"/>
              </a:defRPr>
            </a:lvl1pPr>
            <a:lvl2pPr marL="685800" indent="-228600">
              <a:buFont typeface="Apple Symbols" panose="02000000000000000000" pitchFamily="2" charset="-79"/>
              <a:buChar char="⎼"/>
              <a:defRPr>
                <a:solidFill>
                  <a:srgbClr val="25485A"/>
                </a:solidFill>
              </a:defRPr>
            </a:lvl2pPr>
            <a:lvl3pPr>
              <a:defRPr>
                <a:solidFill>
                  <a:srgbClr val="25485A"/>
                </a:solidFill>
              </a:defRPr>
            </a:lvl3pPr>
            <a:lvl4pPr marL="1600200" indent="-228600">
              <a:buFont typeface="Apple Symbols" panose="02000000000000000000" pitchFamily="2" charset="-79"/>
              <a:buChar char="⎼"/>
              <a:defRPr>
                <a:solidFill>
                  <a:srgbClr val="25485A"/>
                </a:solidFill>
              </a:defRPr>
            </a:lvl4pPr>
            <a:lvl5pPr>
              <a:defRPr>
                <a:solidFill>
                  <a:srgbClr val="25485A"/>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p>
            <a:fld id="{437F0C63-9D9F-2642-9BE6-825938832B4F}" type="slidenum">
              <a:rPr lang="en-GB" smtClean="0"/>
              <a:t>‹#›</a:t>
            </a:fld>
            <a:endParaRPr lang="en-GB"/>
          </a:p>
        </p:txBody>
      </p:sp>
      <p:sp>
        <p:nvSpPr>
          <p:cNvPr id="10" name="Titre 9">
            <a:extLst>
              <a:ext uri="{FF2B5EF4-FFF2-40B4-BE49-F238E27FC236}">
                <a16:creationId xmlns:a16="http://schemas.microsoft.com/office/drawing/2014/main" id="{F9342762-9DB2-0BB3-8BF7-2B308D839A31}"/>
              </a:ext>
            </a:extLst>
          </p:cNvPr>
          <p:cNvSpPr>
            <a:spLocks noGrp="1"/>
          </p:cNvSpPr>
          <p:nvPr>
            <p:ph type="title"/>
          </p:nvPr>
        </p:nvSpPr>
        <p:spPr>
          <a:xfrm>
            <a:off x="457199" y="365125"/>
            <a:ext cx="11189553" cy="1325563"/>
          </a:xfrm>
        </p:spPr>
        <p:txBody>
          <a:bodyPr/>
          <a:lstStyle>
            <a:lvl1pPr>
              <a:defRPr>
                <a:solidFill>
                  <a:srgbClr val="25485A"/>
                </a:solidFill>
              </a:defRPr>
            </a:lvl1pPr>
          </a:lstStyle>
          <a:p>
            <a:r>
              <a:rPr lang="fr-FR"/>
              <a:t>Modifiez le style du titre</a:t>
            </a:r>
          </a:p>
        </p:txBody>
      </p:sp>
      <p:sp>
        <p:nvSpPr>
          <p:cNvPr id="2" name="Espace réservé du contenu 2">
            <a:extLst>
              <a:ext uri="{FF2B5EF4-FFF2-40B4-BE49-F238E27FC236}">
                <a16:creationId xmlns:a16="http://schemas.microsoft.com/office/drawing/2014/main" id="{5EEBB565-0D5F-A163-B519-39BD3169B0E1}"/>
              </a:ext>
            </a:extLst>
          </p:cNvPr>
          <p:cNvSpPr>
            <a:spLocks noGrp="1"/>
          </p:cNvSpPr>
          <p:nvPr>
            <p:ph idx="13"/>
          </p:nvPr>
        </p:nvSpPr>
        <p:spPr>
          <a:xfrm>
            <a:off x="6373999" y="2240895"/>
            <a:ext cx="5277531" cy="3740357"/>
          </a:xfrm>
        </p:spPr>
        <p:txBody>
          <a:bodyPr/>
          <a:lstStyle>
            <a:lvl1pPr marL="285750" indent="-285750">
              <a:buClr>
                <a:schemeClr val="accent1"/>
              </a:buClr>
              <a:buFont typeface="Arial" panose="020B0604020202020204" pitchFamily="34" charset="0"/>
              <a:buChar char="•"/>
              <a:defRPr b="1" i="0">
                <a:solidFill>
                  <a:srgbClr val="25485A"/>
                </a:solidFill>
                <a:latin typeface="Somfy Sans" pitchFamily="2" charset="0"/>
              </a:defRPr>
            </a:lvl1pPr>
            <a:lvl2pPr marL="685800" indent="-228600">
              <a:buFont typeface="Apple Symbols" panose="02000000000000000000" pitchFamily="2" charset="-79"/>
              <a:buChar char="⎼"/>
              <a:defRPr>
                <a:solidFill>
                  <a:srgbClr val="25485A"/>
                </a:solidFill>
              </a:defRPr>
            </a:lvl2pPr>
            <a:lvl3pPr>
              <a:defRPr>
                <a:solidFill>
                  <a:srgbClr val="25485A"/>
                </a:solidFill>
              </a:defRPr>
            </a:lvl3pPr>
            <a:lvl4pPr marL="1600200" indent="-228600">
              <a:buFont typeface="Apple Symbols" panose="02000000000000000000" pitchFamily="2" charset="-79"/>
              <a:buChar char="⎼"/>
              <a:defRPr>
                <a:solidFill>
                  <a:srgbClr val="25485A"/>
                </a:solidFill>
              </a:defRPr>
            </a:lvl4pPr>
            <a:lvl5pPr>
              <a:defRPr>
                <a:solidFill>
                  <a:srgbClr val="25485A"/>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33617255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Titre seul">
    <p:bg>
      <p:bgPr>
        <a:solidFill>
          <a:schemeClr val="accent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65A855C-7B5F-B724-2CFF-9DAE4618E0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12230" y="5907606"/>
            <a:ext cx="1167540" cy="305474"/>
          </a:xfrm>
          <a:prstGeom prst="rect">
            <a:avLst/>
          </a:prstGeom>
        </p:spPr>
      </p:pic>
      <p:sp>
        <p:nvSpPr>
          <p:cNvPr id="5" name="Titre 1">
            <a:extLst>
              <a:ext uri="{FF2B5EF4-FFF2-40B4-BE49-F238E27FC236}">
                <a16:creationId xmlns:a16="http://schemas.microsoft.com/office/drawing/2014/main" id="{D7A9C26E-9B63-CA17-BC4B-0C1A07859AEF}"/>
              </a:ext>
            </a:extLst>
          </p:cNvPr>
          <p:cNvSpPr>
            <a:spLocks noGrp="1"/>
          </p:cNvSpPr>
          <p:nvPr>
            <p:ph type="title" hasCustomPrompt="1"/>
          </p:nvPr>
        </p:nvSpPr>
        <p:spPr>
          <a:xfrm>
            <a:off x="4769224" y="2959490"/>
            <a:ext cx="2653552" cy="939020"/>
          </a:xfrm>
          <a:prstGeom prst="round2SameRect">
            <a:avLst>
              <a:gd name="adj1" fmla="val 50000"/>
              <a:gd name="adj2" fmla="val 50000"/>
            </a:avLst>
          </a:prstGeom>
          <a:ln w="28575"/>
        </p:spPr>
        <p:txBody>
          <a:bodyPr vert="horz" tIns="72000" bIns="72000">
            <a:normAutofit/>
          </a:bodyPr>
          <a:lstStyle>
            <a:lvl1pPr algn="ctr">
              <a:defRPr sz="3200" b="1">
                <a:solidFill>
                  <a:schemeClr val="bg2"/>
                </a:solidFill>
              </a:defRPr>
            </a:lvl1pPr>
          </a:lstStyle>
          <a:p>
            <a:r>
              <a:rPr lang="fr-FR"/>
              <a:t>Merci</a:t>
            </a:r>
            <a:endParaRPr lang="en-GB"/>
          </a:p>
        </p:txBody>
      </p:sp>
    </p:spTree>
    <p:extLst>
      <p:ext uri="{BB962C8B-B14F-4D97-AF65-F5344CB8AC3E}">
        <p14:creationId xmlns:p14="http://schemas.microsoft.com/office/powerpoint/2010/main" val="21498515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1_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8277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 Left">
    <p:spTree>
      <p:nvGrpSpPr>
        <p:cNvPr id="1" name=""/>
        <p:cNvGrpSpPr/>
        <p:nvPr/>
      </p:nvGrpSpPr>
      <p:grpSpPr>
        <a:xfrm>
          <a:off x="0" y="0"/>
          <a:ext cx="0" cy="0"/>
          <a:chOff x="0" y="0"/>
          <a:chExt cx="0" cy="0"/>
        </a:xfrm>
      </p:grpSpPr>
      <p:pic>
        <p:nvPicPr>
          <p:cNvPr id="13" name="Image 12" descr="Une image contenant dessin&#10;&#10;Description générée automatiquement">
            <a:extLst>
              <a:ext uri="{FF2B5EF4-FFF2-40B4-BE49-F238E27FC236}">
                <a16:creationId xmlns:a16="http://schemas.microsoft.com/office/drawing/2014/main" id="{DD459A1F-D918-964D-A3BD-F7C2C516A1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92544" y="175632"/>
            <a:ext cx="1073820" cy="375648"/>
          </a:xfrm>
          <a:prstGeom prst="rect">
            <a:avLst/>
          </a:prstGeom>
        </p:spPr>
      </p:pic>
      <p:sp>
        <p:nvSpPr>
          <p:cNvPr id="8" name="Espace réservé du pied de page 4">
            <a:extLst>
              <a:ext uri="{FF2B5EF4-FFF2-40B4-BE49-F238E27FC236}">
                <a16:creationId xmlns:a16="http://schemas.microsoft.com/office/drawing/2014/main" id="{1024C451-6E79-5244-B00D-81BE5A10DC5D}"/>
              </a:ext>
            </a:extLst>
          </p:cNvPr>
          <p:cNvSpPr>
            <a:spLocks noGrp="1"/>
          </p:cNvSpPr>
          <p:nvPr>
            <p:ph type="ftr" sz="quarter" idx="3"/>
          </p:nvPr>
        </p:nvSpPr>
        <p:spPr>
          <a:xfrm>
            <a:off x="623392" y="6381328"/>
            <a:ext cx="4114800" cy="365125"/>
          </a:xfrm>
          <a:prstGeom prst="rect">
            <a:avLst/>
          </a:prstGeom>
        </p:spPr>
        <p:txBody>
          <a:bodyPr vert="horz" lIns="91440" tIns="45720" rIns="91440" bIns="45720" rtlCol="0" anchor="ctr"/>
          <a:lstStyle>
            <a:lvl1pPr algn="l">
              <a:defRPr sz="1000" b="0" i="0">
                <a:solidFill>
                  <a:schemeClr val="tx2"/>
                </a:solidFill>
                <a:latin typeface="Somfy Sans" pitchFamily="2" charset="0"/>
              </a:defRPr>
            </a:lvl1pPr>
          </a:lstStyle>
          <a:p>
            <a:r>
              <a:rPr lang="fr-FR"/>
              <a:t>Somfy Smart Shading offer</a:t>
            </a:r>
          </a:p>
        </p:txBody>
      </p:sp>
      <p:sp>
        <p:nvSpPr>
          <p:cNvPr id="10" name="Slide Number Placeholder 5">
            <a:extLst>
              <a:ext uri="{FF2B5EF4-FFF2-40B4-BE49-F238E27FC236}">
                <a16:creationId xmlns:a16="http://schemas.microsoft.com/office/drawing/2014/main" id="{8C004205-B1EA-384E-979B-2FD40D4D0A03}"/>
              </a:ext>
            </a:extLst>
          </p:cNvPr>
          <p:cNvSpPr>
            <a:spLocks noGrp="1"/>
          </p:cNvSpPr>
          <p:nvPr>
            <p:ph type="sldNum" sz="quarter" idx="4"/>
          </p:nvPr>
        </p:nvSpPr>
        <p:spPr>
          <a:xfrm>
            <a:off x="112143" y="6381328"/>
            <a:ext cx="439241" cy="365125"/>
          </a:xfrm>
          <a:prstGeom prst="rect">
            <a:avLst/>
          </a:prstGeom>
        </p:spPr>
        <p:txBody>
          <a:bodyPr anchor="ctr"/>
          <a:lstStyle>
            <a:lvl1pPr algn="ctr">
              <a:defRPr sz="1000" b="0" i="0">
                <a:solidFill>
                  <a:schemeClr val="tx2"/>
                </a:solidFill>
                <a:latin typeface="Somfy Sans" pitchFamily="2" charset="0"/>
              </a:defRPr>
            </a:lvl1pPr>
          </a:lstStyle>
          <a:p>
            <a:fld id="{F68327C5-B821-4FE9-A59A-A60D9EB59A9A}" type="slidenum">
              <a:rPr lang="en-US" smtClean="0"/>
              <a:pPr/>
              <a:t>‹#›</a:t>
            </a:fld>
            <a:r>
              <a:rPr lang="en-US"/>
              <a:t> </a:t>
            </a:r>
          </a:p>
        </p:txBody>
      </p:sp>
      <p:sp>
        <p:nvSpPr>
          <p:cNvPr id="11" name="ZoneTexte 10">
            <a:extLst>
              <a:ext uri="{FF2B5EF4-FFF2-40B4-BE49-F238E27FC236}">
                <a16:creationId xmlns:a16="http://schemas.microsoft.com/office/drawing/2014/main" id="{3002C962-26B5-D149-9D70-F691507E255A}"/>
              </a:ext>
            </a:extLst>
          </p:cNvPr>
          <p:cNvSpPr txBox="1"/>
          <p:nvPr userDrawn="1"/>
        </p:nvSpPr>
        <p:spPr>
          <a:xfrm>
            <a:off x="533400" y="6440780"/>
            <a:ext cx="76200" cy="246221"/>
          </a:xfrm>
          <a:prstGeom prst="rect">
            <a:avLst/>
          </a:prstGeom>
          <a:noFill/>
        </p:spPr>
        <p:txBody>
          <a:bodyPr wrap="square" rtlCol="0">
            <a:spAutoFit/>
          </a:bodyPr>
          <a:lstStyle/>
          <a:p>
            <a:r>
              <a:rPr lang="fr-FR" sz="1000" b="0" i="0">
                <a:solidFill>
                  <a:srgbClr val="FFC000"/>
                </a:solidFill>
                <a:latin typeface="Somfy Sans" pitchFamily="2" charset="0"/>
              </a:rPr>
              <a:t>I</a:t>
            </a:r>
          </a:p>
        </p:txBody>
      </p:sp>
      <p:sp>
        <p:nvSpPr>
          <p:cNvPr id="14" name="Titre 1">
            <a:extLst>
              <a:ext uri="{FF2B5EF4-FFF2-40B4-BE49-F238E27FC236}">
                <a16:creationId xmlns:a16="http://schemas.microsoft.com/office/drawing/2014/main" id="{11D51AE7-5366-3643-9BEE-452617286714}"/>
              </a:ext>
            </a:extLst>
          </p:cNvPr>
          <p:cNvSpPr>
            <a:spLocks noGrp="1"/>
          </p:cNvSpPr>
          <p:nvPr>
            <p:ph type="title"/>
          </p:nvPr>
        </p:nvSpPr>
        <p:spPr>
          <a:xfrm>
            <a:off x="335360" y="67286"/>
            <a:ext cx="10310936" cy="630942"/>
          </a:xfrm>
          <a:prstGeom prst="rect">
            <a:avLst/>
          </a:prstGeom>
        </p:spPr>
        <p:txBody>
          <a:bodyPr/>
          <a:lstStyle>
            <a:lvl1pPr>
              <a:defRPr b="0" i="0">
                <a:latin typeface="Somfy Sans" pitchFamily="2" charset="0"/>
              </a:defRPr>
            </a:lvl1pPr>
          </a:lstStyle>
          <a:p>
            <a:r>
              <a:rPr lang="fr-FR" err="1"/>
              <a:t>Title</a:t>
            </a:r>
            <a:endParaRPr lang="fr-FR"/>
          </a:p>
        </p:txBody>
      </p:sp>
      <p:sp>
        <p:nvSpPr>
          <p:cNvPr id="15" name="Subtitle 2">
            <a:extLst>
              <a:ext uri="{FF2B5EF4-FFF2-40B4-BE49-F238E27FC236}">
                <a16:creationId xmlns:a16="http://schemas.microsoft.com/office/drawing/2014/main" id="{6FD5D06D-88CA-D342-8CAC-27ADB35435D8}"/>
              </a:ext>
            </a:extLst>
          </p:cNvPr>
          <p:cNvSpPr>
            <a:spLocks noGrp="1"/>
          </p:cNvSpPr>
          <p:nvPr>
            <p:ph type="subTitle" idx="13" hasCustomPrompt="1"/>
          </p:nvPr>
        </p:nvSpPr>
        <p:spPr>
          <a:xfrm>
            <a:off x="335360" y="630851"/>
            <a:ext cx="10310936" cy="400110"/>
          </a:xfrm>
          <a:prstGeom prst="rect">
            <a:avLst/>
          </a:prstGeom>
        </p:spPr>
        <p:txBody>
          <a:bodyPr wrap="square">
            <a:spAutoFit/>
          </a:bodyPr>
          <a:lstStyle>
            <a:lvl1pPr marL="0" indent="0" algn="l">
              <a:buNone/>
              <a:defRPr sz="2000" b="0" i="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14003754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Title - Left - Left Chart">
    <p:spTree>
      <p:nvGrpSpPr>
        <p:cNvPr id="1" name=""/>
        <p:cNvGrpSpPr/>
        <p:nvPr/>
      </p:nvGrpSpPr>
      <p:grpSpPr>
        <a:xfrm>
          <a:off x="0" y="0"/>
          <a:ext cx="0" cy="0"/>
          <a:chOff x="0" y="0"/>
          <a:chExt cx="0" cy="0"/>
        </a:xfrm>
      </p:grpSpPr>
      <p:sp>
        <p:nvSpPr>
          <p:cNvPr id="5" name="Chart Placeholder 4"/>
          <p:cNvSpPr>
            <a:spLocks noGrp="1"/>
          </p:cNvSpPr>
          <p:nvPr>
            <p:ph type="chart" sz="quarter" idx="13"/>
          </p:nvPr>
        </p:nvSpPr>
        <p:spPr>
          <a:xfrm>
            <a:off x="331763" y="1635569"/>
            <a:ext cx="5903912" cy="4073525"/>
          </a:xfrm>
          <a:prstGeom prst="rect">
            <a:avLst/>
          </a:prstGeom>
        </p:spPr>
        <p:txBody>
          <a:bodyPr>
            <a:normAutofit/>
          </a:bodyPr>
          <a:lstStyle>
            <a:lvl1pPr>
              <a:defRPr sz="2000" b="0" i="0"/>
            </a:lvl1pPr>
          </a:lstStyle>
          <a:p>
            <a:endParaRPr lang="en-US"/>
          </a:p>
        </p:txBody>
      </p:sp>
      <p:sp>
        <p:nvSpPr>
          <p:cNvPr id="14" name="Text Placeholder 13"/>
          <p:cNvSpPr>
            <a:spLocks noGrp="1"/>
          </p:cNvSpPr>
          <p:nvPr>
            <p:ph type="body" sz="quarter" idx="14" hasCustomPrompt="1"/>
          </p:nvPr>
        </p:nvSpPr>
        <p:spPr>
          <a:xfrm>
            <a:off x="7320136" y="2241096"/>
            <a:ext cx="4189418" cy="307777"/>
          </a:xfrm>
          <a:prstGeom prst="rect">
            <a:avLst/>
          </a:prstGeom>
        </p:spPr>
        <p:txBody>
          <a:bodyPr wrap="square" lIns="0">
            <a:spAutoFit/>
          </a:bodyPr>
          <a:lstStyle>
            <a:lvl1pPr marL="0" indent="0">
              <a:buNone/>
              <a:defRPr lang="en-US" sz="1400" b="0" i="0" smtClean="0">
                <a:solidFill>
                  <a:schemeClr val="tx1"/>
                </a:solidFill>
                <a:latin typeface="Somfy Sans Light" pitchFamily="2" charset="0"/>
                <a:ea typeface="+mn-ea"/>
                <a:cs typeface="+mn-cs"/>
              </a:defRPr>
            </a:lvl1pPr>
            <a:lvl2pPr>
              <a:defRPr lang="en-US" sz="1800" smtClean="0">
                <a:solidFill>
                  <a:schemeClr val="tx1"/>
                </a:solidFill>
                <a:latin typeface="+mn-lt"/>
                <a:ea typeface="+mn-ea"/>
                <a:cs typeface="+mn-cs"/>
              </a:defRPr>
            </a:lvl2pPr>
            <a:lvl3pPr>
              <a:defRPr lang="en-US" sz="1800" smtClean="0">
                <a:solidFill>
                  <a:schemeClr val="tx1"/>
                </a:solidFill>
                <a:latin typeface="+mn-lt"/>
                <a:ea typeface="+mn-ea"/>
                <a:cs typeface="+mn-cs"/>
              </a:defRPr>
            </a:lvl3pPr>
            <a:lvl4pPr>
              <a:defRPr lang="en-US" sz="1800" smtClean="0">
                <a:solidFill>
                  <a:schemeClr val="tx1"/>
                </a:solidFill>
                <a:latin typeface="+mn-lt"/>
                <a:ea typeface="+mn-ea"/>
                <a:cs typeface="+mn-cs"/>
              </a:defRPr>
            </a:lvl4pPr>
            <a:lvl5pPr>
              <a:defRPr lang="en-US" sz="1800">
                <a:solidFill>
                  <a:schemeClr val="tx1"/>
                </a:solidFill>
                <a:latin typeface="+mn-lt"/>
                <a:ea typeface="+mn-ea"/>
                <a:cs typeface="+mn-cs"/>
              </a:defRPr>
            </a:lvl5pPr>
          </a:lstStyle>
          <a:p>
            <a:pPr marL="0" lvl="0" algn="just">
              <a:spcBef>
                <a:spcPts val="1200"/>
              </a:spcBef>
            </a:pPr>
            <a:r>
              <a:rPr lang="en-US"/>
              <a:t>Your description here</a:t>
            </a:r>
          </a:p>
        </p:txBody>
      </p:sp>
      <p:sp>
        <p:nvSpPr>
          <p:cNvPr id="19" name="Text Placeholder 13"/>
          <p:cNvSpPr>
            <a:spLocks noGrp="1"/>
          </p:cNvSpPr>
          <p:nvPr>
            <p:ph type="body" sz="quarter" idx="15" hasCustomPrompt="1"/>
          </p:nvPr>
        </p:nvSpPr>
        <p:spPr>
          <a:xfrm>
            <a:off x="7320136" y="1631933"/>
            <a:ext cx="4189417" cy="523220"/>
          </a:xfrm>
          <a:prstGeom prst="rect">
            <a:avLst/>
          </a:prstGeom>
        </p:spPr>
        <p:txBody>
          <a:bodyPr wrap="square" lIns="0" anchor="b">
            <a:spAutoFit/>
          </a:bodyPr>
          <a:lstStyle>
            <a:lvl1pPr marL="0" indent="0">
              <a:buNone/>
              <a:defRPr lang="en-US" sz="2800" b="0" i="0">
                <a:solidFill>
                  <a:schemeClr val="tx2"/>
                </a:solidFill>
                <a:latin typeface="Somfy Sans" pitchFamily="2" charset="0"/>
                <a:ea typeface="+mn-ea"/>
                <a:cs typeface="+mn-cs"/>
              </a:defRPr>
            </a:lvl1pPr>
          </a:lstStyle>
          <a:p>
            <a:pPr marL="0" lvl="0"/>
            <a:r>
              <a:rPr lang="en-US"/>
              <a:t>Your title here</a:t>
            </a:r>
          </a:p>
        </p:txBody>
      </p:sp>
      <p:pic>
        <p:nvPicPr>
          <p:cNvPr id="15" name="Image 14" descr="Une image contenant dessin&#10;&#10;Description générée automatiquement">
            <a:extLst>
              <a:ext uri="{FF2B5EF4-FFF2-40B4-BE49-F238E27FC236}">
                <a16:creationId xmlns:a16="http://schemas.microsoft.com/office/drawing/2014/main" id="{285CCC1D-1982-274D-BB12-55F2BF3403F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92544" y="175632"/>
            <a:ext cx="1073820" cy="375648"/>
          </a:xfrm>
          <a:prstGeom prst="rect">
            <a:avLst/>
          </a:prstGeom>
        </p:spPr>
      </p:pic>
      <p:sp>
        <p:nvSpPr>
          <p:cNvPr id="16" name="Espace réservé du pied de page 4">
            <a:extLst>
              <a:ext uri="{FF2B5EF4-FFF2-40B4-BE49-F238E27FC236}">
                <a16:creationId xmlns:a16="http://schemas.microsoft.com/office/drawing/2014/main" id="{62626741-9D1E-3E4D-8417-9E6B48031A77}"/>
              </a:ext>
            </a:extLst>
          </p:cNvPr>
          <p:cNvSpPr>
            <a:spLocks noGrp="1"/>
          </p:cNvSpPr>
          <p:nvPr>
            <p:ph type="ftr" sz="quarter" idx="3"/>
          </p:nvPr>
        </p:nvSpPr>
        <p:spPr>
          <a:xfrm>
            <a:off x="623392" y="6381328"/>
            <a:ext cx="4114800" cy="365125"/>
          </a:xfrm>
          <a:prstGeom prst="rect">
            <a:avLst/>
          </a:prstGeom>
        </p:spPr>
        <p:txBody>
          <a:bodyPr vert="horz" lIns="91440" tIns="45720" rIns="91440" bIns="45720" rtlCol="0" anchor="ctr"/>
          <a:lstStyle>
            <a:lvl1pPr algn="l">
              <a:defRPr sz="1000" b="0" i="0">
                <a:solidFill>
                  <a:schemeClr val="tx2"/>
                </a:solidFill>
                <a:latin typeface="Somfy Sans" pitchFamily="2" charset="0"/>
              </a:defRPr>
            </a:lvl1pPr>
          </a:lstStyle>
          <a:p>
            <a:r>
              <a:rPr lang="fr-FR"/>
              <a:t>Somfy Smart Shading offer</a:t>
            </a:r>
          </a:p>
        </p:txBody>
      </p:sp>
      <p:sp>
        <p:nvSpPr>
          <p:cNvPr id="17" name="Slide Number Placeholder 5">
            <a:extLst>
              <a:ext uri="{FF2B5EF4-FFF2-40B4-BE49-F238E27FC236}">
                <a16:creationId xmlns:a16="http://schemas.microsoft.com/office/drawing/2014/main" id="{EAB78EB9-7E9A-2241-B5FA-F96DFEEA453C}"/>
              </a:ext>
            </a:extLst>
          </p:cNvPr>
          <p:cNvSpPr>
            <a:spLocks noGrp="1"/>
          </p:cNvSpPr>
          <p:nvPr>
            <p:ph type="sldNum" sz="quarter" idx="4"/>
          </p:nvPr>
        </p:nvSpPr>
        <p:spPr>
          <a:xfrm>
            <a:off x="112143" y="6381328"/>
            <a:ext cx="439241" cy="365125"/>
          </a:xfrm>
          <a:prstGeom prst="rect">
            <a:avLst/>
          </a:prstGeom>
        </p:spPr>
        <p:txBody>
          <a:bodyPr anchor="ctr"/>
          <a:lstStyle>
            <a:lvl1pPr algn="ctr">
              <a:defRPr sz="1000" b="0" i="0">
                <a:solidFill>
                  <a:schemeClr val="tx2"/>
                </a:solidFill>
                <a:latin typeface="Somfy Sans" pitchFamily="2" charset="0"/>
              </a:defRPr>
            </a:lvl1pPr>
          </a:lstStyle>
          <a:p>
            <a:fld id="{F68327C5-B821-4FE9-A59A-A60D9EB59A9A}" type="slidenum">
              <a:rPr lang="en-US" smtClean="0"/>
              <a:pPr/>
              <a:t>‹#›</a:t>
            </a:fld>
            <a:r>
              <a:rPr lang="en-US"/>
              <a:t> </a:t>
            </a:r>
          </a:p>
        </p:txBody>
      </p:sp>
      <p:sp>
        <p:nvSpPr>
          <p:cNvPr id="18" name="ZoneTexte 17">
            <a:extLst>
              <a:ext uri="{FF2B5EF4-FFF2-40B4-BE49-F238E27FC236}">
                <a16:creationId xmlns:a16="http://schemas.microsoft.com/office/drawing/2014/main" id="{442F3494-024F-E54F-AC81-CD9D613EF1E2}"/>
              </a:ext>
            </a:extLst>
          </p:cNvPr>
          <p:cNvSpPr txBox="1"/>
          <p:nvPr userDrawn="1"/>
        </p:nvSpPr>
        <p:spPr>
          <a:xfrm>
            <a:off x="533400" y="6440780"/>
            <a:ext cx="76200" cy="246221"/>
          </a:xfrm>
          <a:prstGeom prst="rect">
            <a:avLst/>
          </a:prstGeom>
          <a:noFill/>
        </p:spPr>
        <p:txBody>
          <a:bodyPr wrap="square" rtlCol="0">
            <a:spAutoFit/>
          </a:bodyPr>
          <a:lstStyle/>
          <a:p>
            <a:r>
              <a:rPr lang="fr-FR" sz="1000" b="0" i="0">
                <a:solidFill>
                  <a:srgbClr val="FFC000"/>
                </a:solidFill>
                <a:latin typeface="Somfy Sans" pitchFamily="2" charset="0"/>
              </a:rPr>
              <a:t>I</a:t>
            </a:r>
          </a:p>
        </p:txBody>
      </p:sp>
      <p:sp>
        <p:nvSpPr>
          <p:cNvPr id="20" name="Titre 1">
            <a:extLst>
              <a:ext uri="{FF2B5EF4-FFF2-40B4-BE49-F238E27FC236}">
                <a16:creationId xmlns:a16="http://schemas.microsoft.com/office/drawing/2014/main" id="{407174D8-6145-2C4E-B5F7-77AF252CB584}"/>
              </a:ext>
            </a:extLst>
          </p:cNvPr>
          <p:cNvSpPr>
            <a:spLocks noGrp="1"/>
          </p:cNvSpPr>
          <p:nvPr>
            <p:ph type="title"/>
          </p:nvPr>
        </p:nvSpPr>
        <p:spPr>
          <a:xfrm>
            <a:off x="335360" y="67286"/>
            <a:ext cx="10310936" cy="630942"/>
          </a:xfrm>
          <a:prstGeom prst="rect">
            <a:avLst/>
          </a:prstGeom>
        </p:spPr>
        <p:txBody>
          <a:bodyPr/>
          <a:lstStyle>
            <a:lvl1pPr>
              <a:defRPr b="0" i="0">
                <a:latin typeface="Somfy Sans" pitchFamily="2" charset="0"/>
              </a:defRPr>
            </a:lvl1pPr>
          </a:lstStyle>
          <a:p>
            <a:r>
              <a:rPr lang="fr-FR" err="1"/>
              <a:t>Title</a:t>
            </a:r>
            <a:endParaRPr lang="fr-FR"/>
          </a:p>
        </p:txBody>
      </p:sp>
      <p:sp>
        <p:nvSpPr>
          <p:cNvPr id="21" name="Subtitle 2">
            <a:extLst>
              <a:ext uri="{FF2B5EF4-FFF2-40B4-BE49-F238E27FC236}">
                <a16:creationId xmlns:a16="http://schemas.microsoft.com/office/drawing/2014/main" id="{BDA64B4C-C1DB-C94D-A98F-3936F7A8B93F}"/>
              </a:ext>
            </a:extLst>
          </p:cNvPr>
          <p:cNvSpPr>
            <a:spLocks noGrp="1"/>
          </p:cNvSpPr>
          <p:nvPr>
            <p:ph type="subTitle" idx="16" hasCustomPrompt="1"/>
          </p:nvPr>
        </p:nvSpPr>
        <p:spPr>
          <a:xfrm>
            <a:off x="335360" y="630851"/>
            <a:ext cx="10310936" cy="400110"/>
          </a:xfrm>
          <a:prstGeom prst="rect">
            <a:avLst/>
          </a:prstGeom>
        </p:spPr>
        <p:txBody>
          <a:bodyPr wrap="square">
            <a:spAutoFit/>
          </a:bodyPr>
          <a:lstStyle>
            <a:lvl1pPr marL="0" indent="0" algn="l">
              <a:buNone/>
              <a:defRPr sz="2000" b="0" i="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3131267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Option 2">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519954" y="2240895"/>
            <a:ext cx="11126798" cy="3740357"/>
          </a:xfrm>
        </p:spPr>
        <p:txBody>
          <a:bodyPr/>
          <a:lstStyle>
            <a:lvl1pPr marL="285750" indent="-285750">
              <a:buClr>
                <a:schemeClr val="accent1"/>
              </a:buClr>
              <a:buFont typeface="Arial" panose="020B0604020202020204" pitchFamily="34" charset="0"/>
              <a:buChar char="•"/>
              <a:defRPr b="1" i="0">
                <a:solidFill>
                  <a:srgbClr val="25485A"/>
                </a:solidFill>
                <a:latin typeface="Somfy Sans" pitchFamily="2" charset="0"/>
              </a:defRPr>
            </a:lvl1pPr>
            <a:lvl2pPr marL="685800" indent="-228600">
              <a:buFont typeface="Apple Symbols" panose="02000000000000000000" pitchFamily="2" charset="-79"/>
              <a:buChar char="⎼"/>
              <a:defRPr>
                <a:solidFill>
                  <a:srgbClr val="25485A"/>
                </a:solidFill>
              </a:defRPr>
            </a:lvl2pPr>
            <a:lvl3pPr>
              <a:defRPr>
                <a:solidFill>
                  <a:srgbClr val="25485A"/>
                </a:solidFill>
              </a:defRPr>
            </a:lvl3pPr>
            <a:lvl4pPr marL="1600200" indent="-228600">
              <a:buFont typeface="Apple Symbols" panose="02000000000000000000" pitchFamily="2" charset="-79"/>
              <a:buChar char="⎼"/>
              <a:defRPr>
                <a:solidFill>
                  <a:srgbClr val="25485A"/>
                </a:solidFill>
              </a:defRPr>
            </a:lvl4pPr>
            <a:lvl5pPr>
              <a:defRPr>
                <a:solidFill>
                  <a:srgbClr val="25485A"/>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p>
            <a:fld id="{437F0C63-9D9F-2642-9BE6-825938832B4F}" type="slidenum">
              <a:rPr lang="en-GB" smtClean="0"/>
              <a:t>‹#›</a:t>
            </a:fld>
            <a:endParaRPr lang="en-GB"/>
          </a:p>
        </p:txBody>
      </p:sp>
      <p:sp>
        <p:nvSpPr>
          <p:cNvPr id="10" name="Titre 9">
            <a:extLst>
              <a:ext uri="{FF2B5EF4-FFF2-40B4-BE49-F238E27FC236}">
                <a16:creationId xmlns:a16="http://schemas.microsoft.com/office/drawing/2014/main" id="{F9342762-9DB2-0BB3-8BF7-2B308D839A31}"/>
              </a:ext>
            </a:extLst>
          </p:cNvPr>
          <p:cNvSpPr>
            <a:spLocks noGrp="1"/>
          </p:cNvSpPr>
          <p:nvPr>
            <p:ph type="title"/>
          </p:nvPr>
        </p:nvSpPr>
        <p:spPr>
          <a:xfrm>
            <a:off x="457199" y="365125"/>
            <a:ext cx="11189553" cy="1325563"/>
          </a:xfrm>
        </p:spPr>
        <p:txBody>
          <a:bodyPr/>
          <a:lstStyle>
            <a:lvl1pPr>
              <a:defRPr>
                <a:solidFill>
                  <a:srgbClr val="25485A"/>
                </a:solidFill>
              </a:defRPr>
            </a:lvl1pPr>
          </a:lstStyle>
          <a:p>
            <a:r>
              <a:rPr lang="fr-FR"/>
              <a:t>Modifiez le style du titre</a:t>
            </a:r>
          </a:p>
        </p:txBody>
      </p:sp>
    </p:spTree>
    <p:extLst>
      <p:ext uri="{BB962C8B-B14F-4D97-AF65-F5344CB8AC3E}">
        <p14:creationId xmlns:p14="http://schemas.microsoft.com/office/powerpoint/2010/main" val="296346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Option 3">
    <p:bg>
      <p:bgPr>
        <a:solidFill>
          <a:schemeClr val="bg1"/>
        </a:solidFill>
        <a:effectLst/>
      </p:bgPr>
    </p:bg>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0ADA4CE-E1A9-90EC-741A-073DE1E7B0B8}"/>
              </a:ext>
            </a:extLst>
          </p:cNvPr>
          <p:cNvSpPr>
            <a:spLocks noGrp="1"/>
          </p:cNvSpPr>
          <p:nvPr>
            <p:ph type="pic" sz="quarter" idx="14"/>
          </p:nvPr>
        </p:nvSpPr>
        <p:spPr>
          <a:xfrm>
            <a:off x="3541646" y="0"/>
            <a:ext cx="8650354" cy="6858000"/>
          </a:xfrm>
          <a:custGeom>
            <a:avLst/>
            <a:gdLst>
              <a:gd name="connsiteX0" fmla="*/ 0 w 8650354"/>
              <a:gd name="connsiteY0" fmla="*/ 0 h 6858000"/>
              <a:gd name="connsiteX1" fmla="*/ 8650354 w 8650354"/>
              <a:gd name="connsiteY1" fmla="*/ 0 h 6858000"/>
              <a:gd name="connsiteX2" fmla="*/ 8650354 w 8650354"/>
              <a:gd name="connsiteY2" fmla="*/ 6858000 h 6858000"/>
              <a:gd name="connsiteX3" fmla="*/ 1 w 8650354"/>
              <a:gd name="connsiteY3" fmla="*/ 6858000 h 6858000"/>
              <a:gd name="connsiteX4" fmla="*/ 87429 w 8650354"/>
              <a:gd name="connsiteY4" fmla="*/ 6714088 h 6858000"/>
              <a:gd name="connsiteX5" fmla="*/ 521280 w 8650354"/>
              <a:gd name="connsiteY5" fmla="*/ 5000676 h 6858000"/>
              <a:gd name="connsiteX6" fmla="*/ 521280 w 8650354"/>
              <a:gd name="connsiteY6" fmla="*/ 1857324 h 6858000"/>
              <a:gd name="connsiteX7" fmla="*/ 87429 w 8650354"/>
              <a:gd name="connsiteY7" fmla="*/ 1439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0354" h="6858000">
                <a:moveTo>
                  <a:pt x="0" y="0"/>
                </a:moveTo>
                <a:lnTo>
                  <a:pt x="8650354" y="0"/>
                </a:lnTo>
                <a:lnTo>
                  <a:pt x="8650354" y="6858000"/>
                </a:lnTo>
                <a:lnTo>
                  <a:pt x="1" y="6858000"/>
                </a:lnTo>
                <a:lnTo>
                  <a:pt x="87429" y="6714088"/>
                </a:lnTo>
                <a:cubicBezTo>
                  <a:pt x="364116" y="6204754"/>
                  <a:pt x="521280" y="5621069"/>
                  <a:pt x="521280" y="5000676"/>
                </a:cubicBezTo>
                <a:lnTo>
                  <a:pt x="521280" y="1857324"/>
                </a:lnTo>
                <a:cubicBezTo>
                  <a:pt x="521280" y="1236931"/>
                  <a:pt x="364116" y="653246"/>
                  <a:pt x="87429" y="143912"/>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accent1"/>
                </a:solidFill>
              </a:defRPr>
            </a:lvl1pPr>
          </a:lstStyle>
          <a:p>
            <a:fld id="{437F0C63-9D9F-2642-9BE6-825938832B4F}" type="slidenum">
              <a:rPr lang="en-GB" smtClean="0"/>
              <a:pPr/>
              <a:t>‹#›</a:t>
            </a:fld>
            <a:endParaRPr lang="en-GB"/>
          </a:p>
        </p:txBody>
      </p:sp>
      <p:sp>
        <p:nvSpPr>
          <p:cNvPr id="12" name="Espace réservé du texte 10">
            <a:extLst>
              <a:ext uri="{FF2B5EF4-FFF2-40B4-BE49-F238E27FC236}">
                <a16:creationId xmlns:a16="http://schemas.microsoft.com/office/drawing/2014/main" id="{E68ACBD4-483B-BDB9-8E53-C17EF5B5529E}"/>
              </a:ext>
            </a:extLst>
          </p:cNvPr>
          <p:cNvSpPr>
            <a:spLocks noGrp="1"/>
          </p:cNvSpPr>
          <p:nvPr>
            <p:ph type="body" sz="quarter" idx="16"/>
          </p:nvPr>
        </p:nvSpPr>
        <p:spPr>
          <a:xfrm>
            <a:off x="445545" y="2426677"/>
            <a:ext cx="3262313" cy="3772511"/>
          </a:xfrm>
        </p:spPr>
        <p:txBody>
          <a:bodyPr/>
          <a:lstStyle>
            <a:lvl1pPr marL="285750" indent="-285750">
              <a:buClr>
                <a:schemeClr val="accent1"/>
              </a:buClr>
              <a:buFont typeface="Arial" panose="020B0604020202020204" pitchFamily="34" charset="0"/>
              <a:buChar char="•"/>
              <a:defRPr>
                <a:solidFill>
                  <a:srgbClr val="25485A"/>
                </a:solidFill>
              </a:defRPr>
            </a:lvl1pPr>
            <a:lvl2pPr marL="685800" indent="-228600">
              <a:buFont typeface="Apple Symbols" panose="02000000000000000000" pitchFamily="2" charset="-79"/>
              <a:buChar char="⎼"/>
              <a:defRPr>
                <a:solidFill>
                  <a:srgbClr val="25485A"/>
                </a:solidFill>
              </a:defRPr>
            </a:lvl2pPr>
          </a:lstStyle>
          <a:p>
            <a:pPr lvl="0"/>
            <a:r>
              <a:rPr lang="fr-FR"/>
              <a:t>Cliquez pour modifier les styles du texte du masque</a:t>
            </a:r>
          </a:p>
          <a:p>
            <a:pPr lvl="1"/>
            <a:r>
              <a:rPr lang="fr-FR"/>
              <a:t>Deuxième niveau</a:t>
            </a:r>
          </a:p>
        </p:txBody>
      </p:sp>
      <p:sp>
        <p:nvSpPr>
          <p:cNvPr id="14" name="Espace réservé du texte 13">
            <a:extLst>
              <a:ext uri="{FF2B5EF4-FFF2-40B4-BE49-F238E27FC236}">
                <a16:creationId xmlns:a16="http://schemas.microsoft.com/office/drawing/2014/main" id="{9E969D69-B45D-F96D-5E11-A35E374DECBB}"/>
              </a:ext>
            </a:extLst>
          </p:cNvPr>
          <p:cNvSpPr>
            <a:spLocks noGrp="1"/>
          </p:cNvSpPr>
          <p:nvPr>
            <p:ph type="body" sz="quarter" idx="17" hasCustomPrompt="1"/>
          </p:nvPr>
        </p:nvSpPr>
        <p:spPr>
          <a:xfrm>
            <a:off x="445545" y="792291"/>
            <a:ext cx="2936482" cy="973879"/>
          </a:xfrm>
        </p:spPr>
        <p:txBody>
          <a:bodyPr bIns="108000">
            <a:noAutofit/>
          </a:bodyPr>
          <a:lstStyle>
            <a:lvl1pPr>
              <a:defRPr sz="2800" b="1" i="0">
                <a:solidFill>
                  <a:srgbClr val="25485A"/>
                </a:solidFill>
                <a:latin typeface="Somfy Sans" pitchFamily="2" charset="0"/>
              </a:defRPr>
            </a:lvl1pPr>
          </a:lstStyle>
          <a:p>
            <a:pPr lvl="0"/>
            <a:r>
              <a:rPr lang="fr-FR"/>
              <a:t>Modifiez le style du </a:t>
            </a:r>
            <a:r>
              <a:rPr lang="fr-FR" err="1"/>
              <a:t>tite</a:t>
            </a:r>
            <a:endParaRPr lang="fr-FR"/>
          </a:p>
        </p:txBody>
      </p:sp>
    </p:spTree>
    <p:extLst>
      <p:ext uri="{BB962C8B-B14F-4D97-AF65-F5344CB8AC3E}">
        <p14:creationId xmlns:p14="http://schemas.microsoft.com/office/powerpoint/2010/main" val="617476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Option 4">
    <p:bg>
      <p:bgPr>
        <a:solidFill>
          <a:schemeClr val="bg1"/>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D31E579B-CA79-0E59-E871-3FEA98143B45}"/>
              </a:ext>
            </a:extLst>
          </p:cNvPr>
          <p:cNvSpPr>
            <a:spLocks noGrp="1"/>
          </p:cNvSpPr>
          <p:nvPr>
            <p:ph type="pic" sz="quarter" idx="13"/>
          </p:nvPr>
        </p:nvSpPr>
        <p:spPr>
          <a:xfrm>
            <a:off x="0" y="0"/>
            <a:ext cx="12192000" cy="6858000"/>
          </a:xfrm>
          <a:solidFill>
            <a:schemeClr val="bg1">
              <a:lumMod val="95000"/>
            </a:schemeClr>
          </a:solidFill>
        </p:spPr>
        <p:txBody>
          <a:bodyPr anchor="t"/>
          <a:lstStyle>
            <a:lvl1pPr algn="ctr">
              <a:defRPr/>
            </a:lvl1pPr>
          </a:lstStyle>
          <a:p>
            <a:r>
              <a:rPr lang="fr-FR"/>
              <a:t>Cliquez sur l'icône pour ajouter une image</a:t>
            </a:r>
            <a:endParaRPr lang="en-GB"/>
          </a:p>
        </p:txBody>
      </p:sp>
      <p:sp>
        <p:nvSpPr>
          <p:cNvPr id="3" name="Espace réservé du pied de page 2">
            <a:extLst>
              <a:ext uri="{FF2B5EF4-FFF2-40B4-BE49-F238E27FC236}">
                <a16:creationId xmlns:a16="http://schemas.microsoft.com/office/drawing/2014/main" id="{50BA999C-DC4E-AFE5-109E-78D174E340AD}"/>
              </a:ext>
            </a:extLst>
          </p:cNvPr>
          <p:cNvSpPr>
            <a:spLocks noGrp="1"/>
          </p:cNvSpPr>
          <p:nvPr>
            <p:ph type="ftr" sz="quarter" idx="11"/>
          </p:nvPr>
        </p:nvSpPr>
        <p:spPr/>
        <p:txBody>
          <a:bodyPr/>
          <a:lstStyle>
            <a:lvl1pPr>
              <a:defRPr>
                <a:solidFill>
                  <a:schemeClr val="bg1"/>
                </a:solidFill>
              </a:defRPr>
            </a:lvl1pPr>
          </a:lstStyle>
          <a:p>
            <a:endParaRPr lang="en-GB"/>
          </a:p>
        </p:txBody>
      </p:sp>
      <p:sp>
        <p:nvSpPr>
          <p:cNvPr id="4" name="Espace réservé du numéro de diapositive 3">
            <a:extLst>
              <a:ext uri="{FF2B5EF4-FFF2-40B4-BE49-F238E27FC236}">
                <a16:creationId xmlns:a16="http://schemas.microsoft.com/office/drawing/2014/main" id="{237AC010-C91C-EAD8-4914-1CB6A4D856EE}"/>
              </a:ext>
            </a:extLst>
          </p:cNvPr>
          <p:cNvSpPr>
            <a:spLocks noGrp="1"/>
          </p:cNvSpPr>
          <p:nvPr>
            <p:ph type="sldNum" sz="quarter" idx="12"/>
          </p:nvPr>
        </p:nvSpPr>
        <p:spPr>
          <a:xfrm>
            <a:off x="153192" y="6360296"/>
            <a:ext cx="392056" cy="365125"/>
          </a:xfrm>
        </p:spPr>
        <p:txBody>
          <a:bodyPr/>
          <a:lstStyle>
            <a:lvl1pPr>
              <a:defRPr>
                <a:solidFill>
                  <a:schemeClr val="bg1"/>
                </a:solidFill>
              </a:defRPr>
            </a:lvl1pPr>
          </a:lstStyle>
          <a:p>
            <a:fld id="{437F0C63-9D9F-2642-9BE6-825938832B4F}" type="slidenum">
              <a:rPr lang="en-GB" smtClean="0"/>
              <a:pPr/>
              <a:t>‹#›</a:t>
            </a:fld>
            <a:endParaRPr lang="en-GB"/>
          </a:p>
        </p:txBody>
      </p:sp>
      <p:sp>
        <p:nvSpPr>
          <p:cNvPr id="11" name="Espace réservé du texte 10">
            <a:extLst>
              <a:ext uri="{FF2B5EF4-FFF2-40B4-BE49-F238E27FC236}">
                <a16:creationId xmlns:a16="http://schemas.microsoft.com/office/drawing/2014/main" id="{A7CFACC1-CD51-EC38-B4C6-A2386A077F87}"/>
              </a:ext>
            </a:extLst>
          </p:cNvPr>
          <p:cNvSpPr>
            <a:spLocks noGrp="1"/>
          </p:cNvSpPr>
          <p:nvPr>
            <p:ph type="body" sz="quarter" idx="14"/>
          </p:nvPr>
        </p:nvSpPr>
        <p:spPr>
          <a:xfrm>
            <a:off x="3095624" y="1381125"/>
            <a:ext cx="6000750" cy="4095750"/>
          </a:xfrm>
          <a:prstGeom prst="roundRect">
            <a:avLst>
              <a:gd name="adj" fmla="val 12016"/>
            </a:avLst>
          </a:prstGeom>
          <a:solidFill>
            <a:schemeClr val="accent3"/>
          </a:solidFill>
        </p:spPr>
        <p:txBody>
          <a:bodyPr lIns="468000" tIns="324000" rIns="468000" bIns="468000">
            <a:normAutofit/>
          </a:bodyPr>
          <a:lstStyle>
            <a:lvl1pPr>
              <a:defRPr sz="2000" b="1">
                <a:solidFill>
                  <a:srgbClr val="25485A"/>
                </a:solidFill>
              </a:defRPr>
            </a:lvl1pPr>
            <a:lvl2pPr marL="457200" indent="0">
              <a:buNone/>
              <a:defRPr sz="1800" b="0">
                <a:solidFill>
                  <a:schemeClr val="accent2"/>
                </a:solidFill>
              </a:defRPr>
            </a:lvl2pPr>
            <a:lvl3pPr>
              <a:defRPr sz="1600" b="0">
                <a:solidFill>
                  <a:schemeClr val="accent2"/>
                </a:solidFill>
              </a:defRPr>
            </a:lvl3pPr>
            <a:lvl4pPr>
              <a:defRPr sz="1400" b="0">
                <a:solidFill>
                  <a:schemeClr val="accent2"/>
                </a:solidFill>
              </a:defRPr>
            </a:lvl4pPr>
            <a:lvl5pPr>
              <a:defRPr sz="1400" b="0">
                <a:solidFill>
                  <a:schemeClr val="accent2"/>
                </a:solidFill>
              </a:defRPr>
            </a:lvl5pPr>
          </a:lstStyle>
          <a:p>
            <a:pPr lvl="0"/>
            <a:r>
              <a:rPr lang="fr-FR"/>
              <a:t>Cliquez pour modifier les styles du texte du masque</a:t>
            </a:r>
          </a:p>
        </p:txBody>
      </p:sp>
      <p:sp>
        <p:nvSpPr>
          <p:cNvPr id="13" name="Espace réservé pour une image  12">
            <a:extLst>
              <a:ext uri="{FF2B5EF4-FFF2-40B4-BE49-F238E27FC236}">
                <a16:creationId xmlns:a16="http://schemas.microsoft.com/office/drawing/2014/main" id="{02C4CAA0-969E-2D46-7D12-8B86F436EAC3}"/>
              </a:ext>
            </a:extLst>
          </p:cNvPr>
          <p:cNvSpPr>
            <a:spLocks noGrp="1"/>
          </p:cNvSpPr>
          <p:nvPr>
            <p:ph type="pic" sz="quarter" idx="15" hasCustomPrompt="1"/>
          </p:nvPr>
        </p:nvSpPr>
        <p:spPr>
          <a:xfrm>
            <a:off x="3863138" y="3067050"/>
            <a:ext cx="776037" cy="819150"/>
          </a:xfrm>
          <a:noFill/>
        </p:spPr>
        <p:txBody>
          <a:bodyPr anchor="ctr"/>
          <a:lstStyle>
            <a:lvl1pPr algn="ctr">
              <a:defRPr/>
            </a:lvl1pPr>
          </a:lstStyle>
          <a:p>
            <a:r>
              <a:rPr lang="en-GB" err="1"/>
              <a:t>Picto</a:t>
            </a:r>
            <a:endParaRPr lang="en-GB"/>
          </a:p>
        </p:txBody>
      </p:sp>
      <p:sp>
        <p:nvSpPr>
          <p:cNvPr id="14" name="Espace réservé pour une image  12">
            <a:extLst>
              <a:ext uri="{FF2B5EF4-FFF2-40B4-BE49-F238E27FC236}">
                <a16:creationId xmlns:a16="http://schemas.microsoft.com/office/drawing/2014/main" id="{83F28675-C92D-81C6-4262-C29A0BA0304C}"/>
              </a:ext>
            </a:extLst>
          </p:cNvPr>
          <p:cNvSpPr>
            <a:spLocks noGrp="1"/>
          </p:cNvSpPr>
          <p:nvPr>
            <p:ph type="pic" sz="quarter" idx="16" hasCustomPrompt="1"/>
          </p:nvPr>
        </p:nvSpPr>
        <p:spPr>
          <a:xfrm>
            <a:off x="5707981" y="3067050"/>
            <a:ext cx="776037" cy="819150"/>
          </a:xfrm>
          <a:noFill/>
        </p:spPr>
        <p:txBody>
          <a:bodyPr anchor="ctr"/>
          <a:lstStyle>
            <a:lvl1pPr algn="ctr">
              <a:defRPr/>
            </a:lvl1pPr>
          </a:lstStyle>
          <a:p>
            <a:r>
              <a:rPr lang="en-GB" err="1"/>
              <a:t>Picto</a:t>
            </a:r>
            <a:endParaRPr lang="en-GB"/>
          </a:p>
        </p:txBody>
      </p:sp>
      <p:sp>
        <p:nvSpPr>
          <p:cNvPr id="17" name="Espace réservé du texte 16">
            <a:extLst>
              <a:ext uri="{FF2B5EF4-FFF2-40B4-BE49-F238E27FC236}">
                <a16:creationId xmlns:a16="http://schemas.microsoft.com/office/drawing/2014/main" id="{44AB7EF7-AD08-88C8-1B9E-719F81EF38AC}"/>
              </a:ext>
            </a:extLst>
          </p:cNvPr>
          <p:cNvSpPr>
            <a:spLocks noGrp="1"/>
          </p:cNvSpPr>
          <p:nvPr>
            <p:ph type="body" sz="quarter" idx="18"/>
          </p:nvPr>
        </p:nvSpPr>
        <p:spPr>
          <a:xfrm>
            <a:off x="3461961" y="3886200"/>
            <a:ext cx="1578390" cy="779462"/>
          </a:xfrm>
        </p:spPr>
        <p:txBody>
          <a:bodyPr>
            <a:noAutofit/>
          </a:bodyPr>
          <a:lstStyle>
            <a:lvl1pPr algn="ctr">
              <a:lnSpc>
                <a:spcPct val="90000"/>
              </a:lnSpc>
              <a:defRPr sz="1000" b="1">
                <a:solidFill>
                  <a:srgbClr val="25485A"/>
                </a:solidFill>
              </a:defRPr>
            </a:lvl1pPr>
            <a:lvl2pPr marL="9525" indent="0" algn="ctr">
              <a:lnSpc>
                <a:spcPct val="90000"/>
              </a:lnSpc>
              <a:buFont typeface="Arial" panose="020B0604020202020204" pitchFamily="34" charset="0"/>
              <a:buNone/>
              <a:tabLst/>
              <a:defRPr sz="1000" b="0" i="0">
                <a:solidFill>
                  <a:srgbClr val="25485A"/>
                </a:solidFill>
                <a:latin typeface="Somfy Sans ExtraLight" pitchFamily="2" charset="0"/>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r-FR"/>
              <a:t>Cliquez pour modifier les styles du texte du masque</a:t>
            </a:r>
          </a:p>
          <a:p>
            <a:pPr lvl="1"/>
            <a:r>
              <a:rPr lang="fr-FR"/>
              <a:t>Deuxième niveau</a:t>
            </a:r>
          </a:p>
        </p:txBody>
      </p:sp>
      <p:sp>
        <p:nvSpPr>
          <p:cNvPr id="18" name="Espace réservé du texte 16">
            <a:extLst>
              <a:ext uri="{FF2B5EF4-FFF2-40B4-BE49-F238E27FC236}">
                <a16:creationId xmlns:a16="http://schemas.microsoft.com/office/drawing/2014/main" id="{F717D1F2-D833-4BD2-FBD6-010787685BB3}"/>
              </a:ext>
            </a:extLst>
          </p:cNvPr>
          <p:cNvSpPr>
            <a:spLocks noGrp="1"/>
          </p:cNvSpPr>
          <p:nvPr>
            <p:ph type="body" sz="quarter" idx="19"/>
          </p:nvPr>
        </p:nvSpPr>
        <p:spPr>
          <a:xfrm>
            <a:off x="5306804" y="3886200"/>
            <a:ext cx="1578390" cy="779462"/>
          </a:xfrm>
        </p:spPr>
        <p:txBody>
          <a:bodyPr>
            <a:noAutofit/>
          </a:bodyPr>
          <a:lstStyle>
            <a:lvl1pPr algn="ctr">
              <a:lnSpc>
                <a:spcPct val="90000"/>
              </a:lnSpc>
              <a:defRPr sz="1000" b="1">
                <a:solidFill>
                  <a:srgbClr val="25485A"/>
                </a:solidFill>
              </a:defRPr>
            </a:lvl1pPr>
            <a:lvl2pPr marL="9525" indent="0" algn="ctr">
              <a:lnSpc>
                <a:spcPct val="90000"/>
              </a:lnSpc>
              <a:buFont typeface="Arial" panose="020B0604020202020204" pitchFamily="34" charset="0"/>
              <a:buNone/>
              <a:tabLst/>
              <a:defRPr sz="1000" b="0" i="0">
                <a:solidFill>
                  <a:srgbClr val="25485A"/>
                </a:solidFill>
                <a:latin typeface="Somfy Sans ExtraLight" pitchFamily="2" charset="0"/>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r-FR"/>
              <a:t>Cliquez pour modifier les styles du texte du masque</a:t>
            </a:r>
          </a:p>
          <a:p>
            <a:pPr lvl="1"/>
            <a:r>
              <a:rPr lang="fr-FR"/>
              <a:t>Deuxième niveau</a:t>
            </a:r>
          </a:p>
        </p:txBody>
      </p:sp>
      <p:sp>
        <p:nvSpPr>
          <p:cNvPr id="19" name="Espace réservé pour une image  12">
            <a:extLst>
              <a:ext uri="{FF2B5EF4-FFF2-40B4-BE49-F238E27FC236}">
                <a16:creationId xmlns:a16="http://schemas.microsoft.com/office/drawing/2014/main" id="{1DDB1634-5A81-65E5-1962-8139E566AAFC}"/>
              </a:ext>
            </a:extLst>
          </p:cNvPr>
          <p:cNvSpPr>
            <a:spLocks noGrp="1"/>
          </p:cNvSpPr>
          <p:nvPr>
            <p:ph type="pic" sz="quarter" idx="20" hasCustomPrompt="1"/>
          </p:nvPr>
        </p:nvSpPr>
        <p:spPr>
          <a:xfrm>
            <a:off x="7506324" y="3067050"/>
            <a:ext cx="776037" cy="819150"/>
          </a:xfrm>
          <a:noFill/>
        </p:spPr>
        <p:txBody>
          <a:bodyPr anchor="ctr"/>
          <a:lstStyle>
            <a:lvl1pPr algn="ctr">
              <a:defRPr/>
            </a:lvl1pPr>
          </a:lstStyle>
          <a:p>
            <a:r>
              <a:rPr lang="en-GB" err="1"/>
              <a:t>Picto</a:t>
            </a:r>
            <a:endParaRPr lang="en-GB"/>
          </a:p>
        </p:txBody>
      </p:sp>
      <p:sp>
        <p:nvSpPr>
          <p:cNvPr id="20" name="Espace réservé du texte 16">
            <a:extLst>
              <a:ext uri="{FF2B5EF4-FFF2-40B4-BE49-F238E27FC236}">
                <a16:creationId xmlns:a16="http://schemas.microsoft.com/office/drawing/2014/main" id="{F00006B8-DCDC-66B0-C8B4-7C91E4056DB1}"/>
              </a:ext>
            </a:extLst>
          </p:cNvPr>
          <p:cNvSpPr>
            <a:spLocks noGrp="1"/>
          </p:cNvSpPr>
          <p:nvPr>
            <p:ph type="body" sz="quarter" idx="21"/>
          </p:nvPr>
        </p:nvSpPr>
        <p:spPr>
          <a:xfrm>
            <a:off x="7105147" y="3886200"/>
            <a:ext cx="1578390" cy="779462"/>
          </a:xfrm>
        </p:spPr>
        <p:txBody>
          <a:bodyPr>
            <a:noAutofit/>
          </a:bodyPr>
          <a:lstStyle>
            <a:lvl1pPr algn="ctr">
              <a:lnSpc>
                <a:spcPct val="90000"/>
              </a:lnSpc>
              <a:defRPr sz="1000" b="1">
                <a:solidFill>
                  <a:srgbClr val="25485A"/>
                </a:solidFill>
              </a:defRPr>
            </a:lvl1pPr>
            <a:lvl2pPr marL="9525" indent="0" algn="ctr">
              <a:lnSpc>
                <a:spcPct val="90000"/>
              </a:lnSpc>
              <a:buFont typeface="Arial" panose="020B0604020202020204" pitchFamily="34" charset="0"/>
              <a:buNone/>
              <a:tabLst/>
              <a:defRPr sz="1000" b="0" i="0">
                <a:solidFill>
                  <a:srgbClr val="25485A"/>
                </a:solidFill>
                <a:latin typeface="Somfy Sans ExtraLight" pitchFamily="2" charset="0"/>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r-FR"/>
              <a:t>Cliquez pour modifier les styles du texte du masque</a:t>
            </a:r>
          </a:p>
          <a:p>
            <a:pPr lvl="1"/>
            <a:r>
              <a:rPr lang="fr-FR"/>
              <a:t>Deuxième niveau</a:t>
            </a:r>
          </a:p>
        </p:txBody>
      </p:sp>
      <p:pic>
        <p:nvPicPr>
          <p:cNvPr id="2" name="Image 1">
            <a:extLst>
              <a:ext uri="{FF2B5EF4-FFF2-40B4-BE49-F238E27FC236}">
                <a16:creationId xmlns:a16="http://schemas.microsoft.com/office/drawing/2014/main" id="{E3889A12-6904-A817-264C-3F055299B36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53798" y="6448289"/>
            <a:ext cx="608633" cy="159243"/>
          </a:xfrm>
          <a:prstGeom prst="rect">
            <a:avLst/>
          </a:prstGeom>
        </p:spPr>
      </p:pic>
    </p:spTree>
    <p:extLst>
      <p:ext uri="{BB962C8B-B14F-4D97-AF65-F5344CB8AC3E}">
        <p14:creationId xmlns:p14="http://schemas.microsoft.com/office/powerpoint/2010/main" val="4292576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D111AE8-D56F-310E-89DB-21D87475513B}"/>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1C253C80-252C-394C-372C-6EC460048914}"/>
              </a:ext>
            </a:extLst>
          </p:cNvPr>
          <p:cNvSpPr>
            <a:spLocks noGrp="1"/>
          </p:cNvSpPr>
          <p:nvPr>
            <p:ph type="sldNum" sz="quarter" idx="12"/>
          </p:nvPr>
        </p:nvSpPr>
        <p:spPr/>
        <p:txBody>
          <a:bodyPr/>
          <a:lstStyle/>
          <a:p>
            <a:fld id="{437F0C63-9D9F-2642-9BE6-825938832B4F}" type="slidenum">
              <a:rPr lang="en-GB" smtClean="0"/>
              <a:t>‹#›</a:t>
            </a:fld>
            <a:endParaRPr lang="en-GB"/>
          </a:p>
        </p:txBody>
      </p:sp>
      <p:sp>
        <p:nvSpPr>
          <p:cNvPr id="3" name="Titre 2">
            <a:extLst>
              <a:ext uri="{FF2B5EF4-FFF2-40B4-BE49-F238E27FC236}">
                <a16:creationId xmlns:a16="http://schemas.microsoft.com/office/drawing/2014/main" id="{C954B6BB-57EA-C495-6B5D-EF46295EF732}"/>
              </a:ext>
            </a:extLst>
          </p:cNvPr>
          <p:cNvSpPr>
            <a:spLocks noGrp="1"/>
          </p:cNvSpPr>
          <p:nvPr>
            <p:ph type="title"/>
          </p:nvPr>
        </p:nvSpPr>
        <p:spPr/>
        <p:txBody>
          <a:bodyPr/>
          <a:lstStyle>
            <a:lvl1pPr>
              <a:defRPr>
                <a:solidFill>
                  <a:srgbClr val="25485A"/>
                </a:solidFill>
              </a:defRPr>
            </a:lvl1pPr>
          </a:lstStyle>
          <a:p>
            <a:r>
              <a:rPr lang="fr-FR"/>
              <a:t>Modifiez le style du titre</a:t>
            </a:r>
          </a:p>
        </p:txBody>
      </p:sp>
    </p:spTree>
    <p:extLst>
      <p:ext uri="{BB962C8B-B14F-4D97-AF65-F5344CB8AC3E}">
        <p14:creationId xmlns:p14="http://schemas.microsoft.com/office/powerpoint/2010/main" val="1167463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mpty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56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65A855C-7B5F-B724-2CFF-9DAE4618E0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12230" y="5907606"/>
            <a:ext cx="1167540" cy="305474"/>
          </a:xfrm>
          <a:prstGeom prst="rect">
            <a:avLst/>
          </a:prstGeom>
        </p:spPr>
      </p:pic>
      <p:sp>
        <p:nvSpPr>
          <p:cNvPr id="5" name="Titre 1">
            <a:extLst>
              <a:ext uri="{FF2B5EF4-FFF2-40B4-BE49-F238E27FC236}">
                <a16:creationId xmlns:a16="http://schemas.microsoft.com/office/drawing/2014/main" id="{D7A9C26E-9B63-CA17-BC4B-0C1A07859AEF}"/>
              </a:ext>
            </a:extLst>
          </p:cNvPr>
          <p:cNvSpPr>
            <a:spLocks noGrp="1"/>
          </p:cNvSpPr>
          <p:nvPr>
            <p:ph type="title" hasCustomPrompt="1"/>
          </p:nvPr>
        </p:nvSpPr>
        <p:spPr>
          <a:xfrm>
            <a:off x="4769224" y="2959490"/>
            <a:ext cx="2653552" cy="939020"/>
          </a:xfrm>
          <a:prstGeom prst="round2SameRect">
            <a:avLst>
              <a:gd name="adj1" fmla="val 50000"/>
              <a:gd name="adj2" fmla="val 50000"/>
            </a:avLst>
          </a:prstGeom>
          <a:ln w="28575">
            <a:solidFill>
              <a:schemeClr val="accent2"/>
            </a:solidFill>
          </a:ln>
        </p:spPr>
        <p:txBody>
          <a:bodyPr vert="horz" tIns="72000" bIns="72000">
            <a:normAutofit/>
          </a:bodyPr>
          <a:lstStyle>
            <a:lvl1pPr algn="ctr">
              <a:defRPr sz="3200" b="1" i="0">
                <a:solidFill>
                  <a:srgbClr val="25485A"/>
                </a:solidFill>
                <a:latin typeface="Somfy Sans" pitchFamily="2" charset="0"/>
              </a:defRPr>
            </a:lvl1pPr>
          </a:lstStyle>
          <a:p>
            <a:r>
              <a:rPr lang="fr-FR" err="1"/>
              <a:t>Thank</a:t>
            </a:r>
            <a:r>
              <a:rPr lang="fr-FR"/>
              <a:t> </a:t>
            </a:r>
            <a:r>
              <a:rPr lang="fr-FR" err="1"/>
              <a:t>you</a:t>
            </a:r>
            <a:endParaRPr lang="en-GB"/>
          </a:p>
        </p:txBody>
      </p:sp>
    </p:spTree>
    <p:extLst>
      <p:ext uri="{BB962C8B-B14F-4D97-AF65-F5344CB8AC3E}">
        <p14:creationId xmlns:p14="http://schemas.microsoft.com/office/powerpoint/2010/main" val="4090776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ZoneTexte 5"/>
          <p:cNvSpPr txBox="1"/>
          <p:nvPr userDrawn="1"/>
        </p:nvSpPr>
        <p:spPr>
          <a:xfrm>
            <a:off x="53597" y="312719"/>
            <a:ext cx="312160" cy="410433"/>
          </a:xfrm>
          <a:prstGeom prst="rect">
            <a:avLst/>
          </a:prstGeom>
          <a:noFill/>
        </p:spPr>
        <p:txBody>
          <a:bodyPr wrap="square" tIns="0" rIns="0" bIns="0" rtlCol="0" anchor="t" anchorCtr="0">
            <a:spAutoFit/>
          </a:bodyPr>
          <a:lstStyle/>
          <a:p>
            <a:pPr algn="r"/>
            <a:r>
              <a:rPr lang="fr-FR" sz="2667" b="1">
                <a:solidFill>
                  <a:srgbClr val="E95D0F"/>
                </a:solidFill>
              </a:rPr>
              <a:t>/</a:t>
            </a:r>
          </a:p>
        </p:txBody>
      </p:sp>
      <p:sp>
        <p:nvSpPr>
          <p:cNvPr id="8" name="Espace réservé du contenu 7"/>
          <p:cNvSpPr>
            <a:spLocks noGrp="1"/>
          </p:cNvSpPr>
          <p:nvPr>
            <p:ph sz="quarter" idx="13"/>
          </p:nvPr>
        </p:nvSpPr>
        <p:spPr>
          <a:xfrm>
            <a:off x="486834" y="988485"/>
            <a:ext cx="10104967" cy="386122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58" y="5963258"/>
            <a:ext cx="12191999" cy="891525"/>
          </a:xfrm>
          <a:prstGeom prst="rect">
            <a:avLst/>
          </a:prstGeom>
        </p:spPr>
      </p:pic>
      <p:sp>
        <p:nvSpPr>
          <p:cNvPr id="11" name="Espace réservé du pied de page 4"/>
          <p:cNvSpPr>
            <a:spLocks noGrp="1"/>
          </p:cNvSpPr>
          <p:nvPr>
            <p:ph type="ftr" sz="quarter" idx="3"/>
          </p:nvPr>
        </p:nvSpPr>
        <p:spPr>
          <a:xfrm>
            <a:off x="596051" y="6503533"/>
            <a:ext cx="3860800" cy="210820"/>
          </a:xfrm>
          <a:prstGeom prst="rect">
            <a:avLst/>
          </a:prstGeom>
        </p:spPr>
        <p:txBody>
          <a:bodyPr vert="horz" lIns="0" tIns="0" rIns="0" bIns="0" rtlCol="0" anchor="t" anchorCtr="0"/>
          <a:lstStyle>
            <a:lvl1pPr algn="l">
              <a:defRPr sz="1467" cap="all">
                <a:solidFill>
                  <a:schemeClr val="accent2"/>
                </a:solidFill>
              </a:defRPr>
            </a:lvl1pPr>
          </a:lstStyle>
          <a:p>
            <a:r>
              <a:rPr lang="fr-FR"/>
              <a:t>TITRE DU DOCUMENT</a:t>
            </a:r>
          </a:p>
        </p:txBody>
      </p:sp>
      <p:sp>
        <p:nvSpPr>
          <p:cNvPr id="12" name="Espace réservé du numéro de diapositive 5"/>
          <p:cNvSpPr>
            <a:spLocks noGrp="1"/>
          </p:cNvSpPr>
          <p:nvPr>
            <p:ph type="sldNum" sz="quarter" idx="4"/>
          </p:nvPr>
        </p:nvSpPr>
        <p:spPr>
          <a:xfrm>
            <a:off x="9265920" y="6503533"/>
            <a:ext cx="636693" cy="210820"/>
          </a:xfrm>
          <a:prstGeom prst="rect">
            <a:avLst/>
          </a:prstGeom>
        </p:spPr>
        <p:txBody>
          <a:bodyPr vert="horz" lIns="0" tIns="0" rIns="0" bIns="0" rtlCol="0" anchor="t" anchorCtr="0"/>
          <a:lstStyle>
            <a:lvl1pPr algn="r">
              <a:defRPr sz="1600" b="1" cap="all">
                <a:solidFill>
                  <a:srgbClr val="E95D0F"/>
                </a:solidFill>
              </a:defRPr>
            </a:lvl1pPr>
          </a:lstStyle>
          <a:p>
            <a:fld id="{26B38A90-316F-AB4B-99AE-08E46F8057ED}" type="slidenum">
              <a:rPr lang="fr-FR" smtClean="0"/>
              <a:pPr/>
              <a:t>‹#›</a:t>
            </a:fld>
            <a:endParaRPr lang="fr-FR"/>
          </a:p>
        </p:txBody>
      </p:sp>
      <p:sp>
        <p:nvSpPr>
          <p:cNvPr id="13" name="Espace réservé de la date 6"/>
          <p:cNvSpPr>
            <a:spLocks noGrp="1"/>
          </p:cNvSpPr>
          <p:nvPr>
            <p:ph type="dt" sz="half" idx="2"/>
          </p:nvPr>
        </p:nvSpPr>
        <p:spPr>
          <a:xfrm>
            <a:off x="5283200" y="6503532"/>
            <a:ext cx="2844800" cy="250328"/>
          </a:xfrm>
          <a:prstGeom prst="rect">
            <a:avLst/>
          </a:prstGeom>
        </p:spPr>
        <p:txBody>
          <a:bodyPr vert="horz" lIns="91440" tIns="45720" rIns="91440" bIns="45720" rtlCol="0" anchor="ctr"/>
          <a:lstStyle>
            <a:lvl1pPr algn="l">
              <a:defRPr sz="1467">
                <a:solidFill>
                  <a:srgbClr val="001C4B"/>
                </a:solidFill>
              </a:defRPr>
            </a:lvl1pPr>
          </a:lstStyle>
          <a:p>
            <a:fld id="{D22DAFA5-4332-564B-9A5F-8B63C19E24E3}" type="datetimeFigureOut">
              <a:rPr lang="fr-FR" smtClean="0"/>
              <a:pPr/>
              <a:t>07/04/2025</a:t>
            </a:fld>
            <a:endParaRPr lang="fr-FR"/>
          </a:p>
        </p:txBody>
      </p:sp>
    </p:spTree>
    <p:extLst>
      <p:ext uri="{BB962C8B-B14F-4D97-AF65-F5344CB8AC3E}">
        <p14:creationId xmlns:p14="http://schemas.microsoft.com/office/powerpoint/2010/main" val="3256334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 Left">
    <p:spTree>
      <p:nvGrpSpPr>
        <p:cNvPr id="1" name=""/>
        <p:cNvGrpSpPr/>
        <p:nvPr/>
      </p:nvGrpSpPr>
      <p:grpSpPr>
        <a:xfrm>
          <a:off x="0" y="0"/>
          <a:ext cx="0" cy="0"/>
          <a:chOff x="0" y="0"/>
          <a:chExt cx="0" cy="0"/>
        </a:xfrm>
      </p:grpSpPr>
      <p:pic>
        <p:nvPicPr>
          <p:cNvPr id="13" name="Image 12" descr="Une image contenant dessin&#10;&#10;Description générée automatiquement">
            <a:extLst>
              <a:ext uri="{FF2B5EF4-FFF2-40B4-BE49-F238E27FC236}">
                <a16:creationId xmlns:a16="http://schemas.microsoft.com/office/drawing/2014/main" id="{DD459A1F-D918-964D-A3BD-F7C2C516A1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92545" y="175632"/>
            <a:ext cx="1073820" cy="375648"/>
          </a:xfrm>
          <a:prstGeom prst="rect">
            <a:avLst/>
          </a:prstGeom>
        </p:spPr>
      </p:pic>
      <p:sp>
        <p:nvSpPr>
          <p:cNvPr id="8" name="Espace réservé du pied de page 4">
            <a:extLst>
              <a:ext uri="{FF2B5EF4-FFF2-40B4-BE49-F238E27FC236}">
                <a16:creationId xmlns:a16="http://schemas.microsoft.com/office/drawing/2014/main" id="{1024C451-6E79-5244-B00D-81BE5A10DC5D}"/>
              </a:ext>
            </a:extLst>
          </p:cNvPr>
          <p:cNvSpPr>
            <a:spLocks noGrp="1"/>
          </p:cNvSpPr>
          <p:nvPr>
            <p:ph type="ftr" sz="quarter" idx="3"/>
          </p:nvPr>
        </p:nvSpPr>
        <p:spPr>
          <a:xfrm>
            <a:off x="623392" y="6381328"/>
            <a:ext cx="4114800" cy="365125"/>
          </a:xfrm>
          <a:prstGeom prst="rect">
            <a:avLst/>
          </a:prstGeom>
        </p:spPr>
        <p:txBody>
          <a:bodyPr vert="horz" lIns="91440" tIns="45720" rIns="91440" bIns="45720" rtlCol="0" anchor="ctr"/>
          <a:lstStyle>
            <a:lvl1pPr algn="l">
              <a:defRPr sz="1000">
                <a:solidFill>
                  <a:schemeClr val="tx2"/>
                </a:solidFill>
              </a:defRPr>
            </a:lvl1pPr>
          </a:lstStyle>
          <a:p>
            <a:endParaRPr lang="fr-FR"/>
          </a:p>
        </p:txBody>
      </p:sp>
      <p:sp>
        <p:nvSpPr>
          <p:cNvPr id="10" name="Slide Number Placeholder 5">
            <a:extLst>
              <a:ext uri="{FF2B5EF4-FFF2-40B4-BE49-F238E27FC236}">
                <a16:creationId xmlns:a16="http://schemas.microsoft.com/office/drawing/2014/main" id="{8C004205-B1EA-384E-979B-2FD40D4D0A03}"/>
              </a:ext>
            </a:extLst>
          </p:cNvPr>
          <p:cNvSpPr>
            <a:spLocks noGrp="1"/>
          </p:cNvSpPr>
          <p:nvPr>
            <p:ph type="sldNum" sz="quarter" idx="4"/>
          </p:nvPr>
        </p:nvSpPr>
        <p:spPr>
          <a:xfrm>
            <a:off x="112145" y="6381328"/>
            <a:ext cx="439241" cy="365125"/>
          </a:xfrm>
          <a:prstGeom prst="rect">
            <a:avLst/>
          </a:prstGeom>
        </p:spPr>
        <p:txBody>
          <a:bodyPr anchor="ctr"/>
          <a:lstStyle>
            <a:lvl1pPr algn="ctr">
              <a:defRPr sz="1000">
                <a:solidFill>
                  <a:schemeClr val="tx2"/>
                </a:solidFill>
              </a:defRPr>
            </a:lvl1pPr>
          </a:lstStyle>
          <a:p>
            <a:fld id="{F68327C5-B821-4FE9-A59A-A60D9EB59A9A}" type="slidenum">
              <a:rPr lang="en-US" smtClean="0"/>
              <a:pPr/>
              <a:t>‹#›</a:t>
            </a:fld>
            <a:r>
              <a:rPr lang="en-US"/>
              <a:t> </a:t>
            </a:r>
          </a:p>
        </p:txBody>
      </p:sp>
      <p:sp>
        <p:nvSpPr>
          <p:cNvPr id="11" name="ZoneTexte 10">
            <a:extLst>
              <a:ext uri="{FF2B5EF4-FFF2-40B4-BE49-F238E27FC236}">
                <a16:creationId xmlns:a16="http://schemas.microsoft.com/office/drawing/2014/main" id="{3002C962-26B5-D149-9D70-F691507E255A}"/>
              </a:ext>
            </a:extLst>
          </p:cNvPr>
          <p:cNvSpPr txBox="1"/>
          <p:nvPr userDrawn="1"/>
        </p:nvSpPr>
        <p:spPr>
          <a:xfrm>
            <a:off x="533400" y="6440781"/>
            <a:ext cx="76200" cy="246221"/>
          </a:xfrm>
          <a:prstGeom prst="rect">
            <a:avLst/>
          </a:prstGeom>
          <a:noFill/>
        </p:spPr>
        <p:txBody>
          <a:bodyPr wrap="square" rtlCol="0">
            <a:spAutoFit/>
          </a:bodyPr>
          <a:lstStyle/>
          <a:p>
            <a:r>
              <a:rPr lang="fr-FR" sz="1000">
                <a:solidFill>
                  <a:srgbClr val="FFC000"/>
                </a:solidFill>
              </a:rPr>
              <a:t>I</a:t>
            </a:r>
          </a:p>
        </p:txBody>
      </p:sp>
      <p:sp>
        <p:nvSpPr>
          <p:cNvPr id="14" name="Titre 1">
            <a:extLst>
              <a:ext uri="{FF2B5EF4-FFF2-40B4-BE49-F238E27FC236}">
                <a16:creationId xmlns:a16="http://schemas.microsoft.com/office/drawing/2014/main" id="{11D51AE7-5366-3643-9BEE-452617286714}"/>
              </a:ext>
            </a:extLst>
          </p:cNvPr>
          <p:cNvSpPr>
            <a:spLocks noGrp="1"/>
          </p:cNvSpPr>
          <p:nvPr>
            <p:ph type="title"/>
          </p:nvPr>
        </p:nvSpPr>
        <p:spPr>
          <a:xfrm>
            <a:off x="335360" y="67286"/>
            <a:ext cx="10310936" cy="630942"/>
          </a:xfrm>
          <a:prstGeom prst="rect">
            <a:avLst/>
          </a:prstGeom>
        </p:spPr>
        <p:txBody>
          <a:bodyPr/>
          <a:lstStyle/>
          <a:p>
            <a:r>
              <a:rPr lang="fr-FR" err="1"/>
              <a:t>Title</a:t>
            </a:r>
            <a:endParaRPr lang="fr-FR"/>
          </a:p>
        </p:txBody>
      </p:sp>
      <p:sp>
        <p:nvSpPr>
          <p:cNvPr id="15" name="Subtitle 2">
            <a:extLst>
              <a:ext uri="{FF2B5EF4-FFF2-40B4-BE49-F238E27FC236}">
                <a16:creationId xmlns:a16="http://schemas.microsoft.com/office/drawing/2014/main" id="{6FD5D06D-88CA-D342-8CAC-27ADB35435D8}"/>
              </a:ext>
            </a:extLst>
          </p:cNvPr>
          <p:cNvSpPr>
            <a:spLocks noGrp="1"/>
          </p:cNvSpPr>
          <p:nvPr>
            <p:ph type="subTitle" idx="13" hasCustomPrompt="1"/>
          </p:nvPr>
        </p:nvSpPr>
        <p:spPr>
          <a:xfrm>
            <a:off x="335360" y="630851"/>
            <a:ext cx="10310936" cy="400110"/>
          </a:xfrm>
          <a:prstGeom prst="rect">
            <a:avLst/>
          </a:prstGeom>
        </p:spPr>
        <p:txBody>
          <a:bodyPr wrap="square">
            <a:spAutoFit/>
          </a:bodyPr>
          <a:lstStyle>
            <a:lvl1pPr marL="0" indent="0" algn="l">
              <a:buNone/>
              <a:defRPr sz="2000" b="1">
                <a:solidFill>
                  <a:srgbClr val="FFC000"/>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a:t>
            </a:r>
          </a:p>
        </p:txBody>
      </p:sp>
    </p:spTree>
    <p:extLst>
      <p:ext uri="{BB962C8B-B14F-4D97-AF65-F5344CB8AC3E}">
        <p14:creationId xmlns:p14="http://schemas.microsoft.com/office/powerpoint/2010/main" val="2616750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Visuel + Texte">
    <p:spTree>
      <p:nvGrpSpPr>
        <p:cNvPr id="1" name=""/>
        <p:cNvGrpSpPr/>
        <p:nvPr/>
      </p:nvGrpSpPr>
      <p:grpSpPr>
        <a:xfrm>
          <a:off x="0" y="0"/>
          <a:ext cx="0" cy="0"/>
          <a:chOff x="0" y="0"/>
          <a:chExt cx="0" cy="0"/>
        </a:xfrm>
      </p:grpSpPr>
      <p:sp>
        <p:nvSpPr>
          <p:cNvPr id="2" name="Titre 1"/>
          <p:cNvSpPr>
            <a:spLocks noGrp="1"/>
          </p:cNvSpPr>
          <p:nvPr>
            <p:ph type="title"/>
          </p:nvPr>
        </p:nvSpPr>
        <p:spPr>
          <a:xfrm>
            <a:off x="6275342" y="1320582"/>
            <a:ext cx="5507189" cy="232949"/>
          </a:xfrm>
        </p:spPr>
        <p:txBody>
          <a:bodyPr/>
          <a:lstStyle>
            <a:lvl1pPr>
              <a:lnSpc>
                <a:spcPct val="80000"/>
              </a:lnSpc>
              <a:defRPr/>
            </a:lvl1pPr>
          </a:lstStyle>
          <a:p>
            <a:r>
              <a:rPr lang="fr-FR"/>
              <a:t>Modifiez le style du titre</a:t>
            </a:r>
          </a:p>
        </p:txBody>
      </p:sp>
      <p:sp>
        <p:nvSpPr>
          <p:cNvPr id="6" name="Espace réservé du texte 5"/>
          <p:cNvSpPr>
            <a:spLocks noGrp="1"/>
          </p:cNvSpPr>
          <p:nvPr>
            <p:ph type="body" sz="quarter" idx="10"/>
          </p:nvPr>
        </p:nvSpPr>
        <p:spPr>
          <a:xfrm>
            <a:off x="6275342" y="2709237"/>
            <a:ext cx="5507191" cy="10772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pour une image  14"/>
          <p:cNvSpPr>
            <a:spLocks noGrp="1"/>
          </p:cNvSpPr>
          <p:nvPr>
            <p:ph type="pic" sz="quarter" idx="11"/>
          </p:nvPr>
        </p:nvSpPr>
        <p:spPr>
          <a:xfrm>
            <a:off x="409468" y="1053287"/>
            <a:ext cx="5470576" cy="5398408"/>
          </a:xfrm>
        </p:spPr>
        <p:txBody>
          <a:bodyPr wrap="none" anchor="ctr">
            <a:noAutofit/>
          </a:bodyPr>
          <a:lstStyle>
            <a:lvl1pPr algn="ctr">
              <a:defRPr sz="1600" b="0" i="0" cap="none" baseline="0">
                <a:solidFill>
                  <a:schemeClr val="tx1"/>
                </a:solidFill>
              </a:defRPr>
            </a:lvl1pPr>
          </a:lstStyle>
          <a:p>
            <a:endParaRPr lang="fr-FR"/>
          </a:p>
        </p:txBody>
      </p:sp>
    </p:spTree>
    <p:extLst>
      <p:ext uri="{BB962C8B-B14F-4D97-AF65-F5344CB8AC3E}">
        <p14:creationId xmlns:p14="http://schemas.microsoft.com/office/powerpoint/2010/main" val="227986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2">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p:nvPr>
        </p:nvSpPr>
        <p:spPr>
          <a:xfrm>
            <a:off x="648394" y="2315255"/>
            <a:ext cx="2911236" cy="2227490"/>
          </a:xfrm>
          <a:prstGeom prst="rect">
            <a:avLst/>
          </a:prstGeom>
          <a:ln>
            <a:noFill/>
          </a:ln>
        </p:spPr>
        <p:txBody>
          <a:bodyPr vert="horz" bIns="46800" anchor="ctr">
            <a:normAutofit/>
          </a:bodyPr>
          <a:lstStyle>
            <a:lvl1pPr algn="l">
              <a:defRPr sz="2800" b="0" i="0">
                <a:solidFill>
                  <a:srgbClr val="25485A"/>
                </a:solidFill>
                <a:latin typeface="Somfy Sans Light" pitchFamily="2" charset="0"/>
              </a:defRPr>
            </a:lvl1pPr>
          </a:lstStyle>
          <a:p>
            <a:r>
              <a:rPr lang="fr-FR"/>
              <a:t>Modifiez le style du titre</a:t>
            </a:r>
            <a:endParaRPr lang="en-GB"/>
          </a:p>
        </p:txBody>
      </p:sp>
      <p:sp>
        <p:nvSpPr>
          <p:cNvPr id="12" name="Espace réservé pour une image  11">
            <a:extLst>
              <a:ext uri="{FF2B5EF4-FFF2-40B4-BE49-F238E27FC236}">
                <a16:creationId xmlns:a16="http://schemas.microsoft.com/office/drawing/2014/main" id="{FE53A088-C685-698B-9C8F-EB253F9EA6DE}"/>
              </a:ext>
            </a:extLst>
          </p:cNvPr>
          <p:cNvSpPr>
            <a:spLocks noGrp="1"/>
          </p:cNvSpPr>
          <p:nvPr>
            <p:ph type="pic" sz="quarter" idx="13"/>
          </p:nvPr>
        </p:nvSpPr>
        <p:spPr>
          <a:xfrm>
            <a:off x="2643073" y="0"/>
            <a:ext cx="9548927" cy="6858000"/>
          </a:xfrm>
          <a:custGeom>
            <a:avLst/>
            <a:gdLst>
              <a:gd name="connsiteX0" fmla="*/ 0 w 9548927"/>
              <a:gd name="connsiteY0" fmla="*/ 0 h 6858000"/>
              <a:gd name="connsiteX1" fmla="*/ 9548927 w 9548927"/>
              <a:gd name="connsiteY1" fmla="*/ 0 h 6858000"/>
              <a:gd name="connsiteX2" fmla="*/ 9548927 w 9548927"/>
              <a:gd name="connsiteY2" fmla="*/ 6858000 h 6858000"/>
              <a:gd name="connsiteX3" fmla="*/ 0 w 9548927"/>
              <a:gd name="connsiteY3" fmla="*/ 6858000 h 6858000"/>
              <a:gd name="connsiteX4" fmla="*/ 79067 w 9548927"/>
              <a:gd name="connsiteY4" fmla="*/ 6786139 h 6858000"/>
              <a:gd name="connsiteX5" fmla="*/ 938327 w 9548927"/>
              <a:gd name="connsiteY5" fmla="*/ 4711700 h 6858000"/>
              <a:gd name="connsiteX6" fmla="*/ 938327 w 9548927"/>
              <a:gd name="connsiteY6" fmla="*/ 2146300 h 6858000"/>
              <a:gd name="connsiteX7" fmla="*/ 79067 w 9548927"/>
              <a:gd name="connsiteY7" fmla="*/ 718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8927" h="6858000">
                <a:moveTo>
                  <a:pt x="0" y="0"/>
                </a:moveTo>
                <a:lnTo>
                  <a:pt x="9548927" y="0"/>
                </a:lnTo>
                <a:lnTo>
                  <a:pt x="9548927" y="6858000"/>
                </a:lnTo>
                <a:lnTo>
                  <a:pt x="0" y="6858000"/>
                </a:lnTo>
                <a:lnTo>
                  <a:pt x="79067" y="6786139"/>
                </a:lnTo>
                <a:cubicBezTo>
                  <a:pt x="609962" y="6255244"/>
                  <a:pt x="938327" y="5521819"/>
                  <a:pt x="938327" y="4711700"/>
                </a:cubicBezTo>
                <a:lnTo>
                  <a:pt x="938327" y="2146300"/>
                </a:lnTo>
                <a:cubicBezTo>
                  <a:pt x="938327" y="1336181"/>
                  <a:pt x="609962" y="602756"/>
                  <a:pt x="79067" y="71861"/>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pic>
        <p:nvPicPr>
          <p:cNvPr id="13" name="Image 12">
            <a:extLst>
              <a:ext uri="{FF2B5EF4-FFF2-40B4-BE49-F238E27FC236}">
                <a16:creationId xmlns:a16="http://schemas.microsoft.com/office/drawing/2014/main" id="{F5A0458B-D994-457A-ACFB-C349E47236E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8168" y="731305"/>
            <a:ext cx="1147131" cy="300136"/>
          </a:xfrm>
          <a:prstGeom prst="rect">
            <a:avLst/>
          </a:prstGeom>
        </p:spPr>
      </p:pic>
      <p:sp>
        <p:nvSpPr>
          <p:cNvPr id="14" name="Espace réservé de la date 3">
            <a:extLst>
              <a:ext uri="{FF2B5EF4-FFF2-40B4-BE49-F238E27FC236}">
                <a16:creationId xmlns:a16="http://schemas.microsoft.com/office/drawing/2014/main" id="{4E1EF8DF-996F-8F9B-00FD-8AF399F4D572}"/>
              </a:ext>
            </a:extLst>
          </p:cNvPr>
          <p:cNvSpPr>
            <a:spLocks noGrp="1"/>
          </p:cNvSpPr>
          <p:nvPr>
            <p:ph type="dt" sz="half" idx="10"/>
          </p:nvPr>
        </p:nvSpPr>
        <p:spPr>
          <a:xfrm>
            <a:off x="648393" y="5787025"/>
            <a:ext cx="1714522" cy="548461"/>
          </a:xfrm>
          <a:prstGeom prst="rect">
            <a:avLst/>
          </a:prstGeom>
          <a:ln w="19050">
            <a:noFill/>
          </a:ln>
        </p:spPr>
        <p:txBody>
          <a:bodyPr anchor="ctr"/>
          <a:lstStyle>
            <a:lvl1pPr algn="l">
              <a:defRPr sz="1400" b="0" i="0">
                <a:solidFill>
                  <a:schemeClr val="accent2"/>
                </a:solidFill>
                <a:latin typeface="Somfy Sans" pitchFamily="2" charset="0"/>
              </a:defRPr>
            </a:lvl1pPr>
          </a:lstStyle>
          <a:p>
            <a:endParaRPr lang="en-GB"/>
          </a:p>
        </p:txBody>
      </p:sp>
    </p:spTree>
    <p:extLst>
      <p:ext uri="{BB962C8B-B14F-4D97-AF65-F5344CB8AC3E}">
        <p14:creationId xmlns:p14="http://schemas.microsoft.com/office/powerpoint/2010/main" val="3879644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b="1"/>
            </a:lvl1pPr>
          </a:lstStyle>
          <a:p>
            <a:r>
              <a:rPr lang="fr-FR"/>
              <a:t>CLIQUEZ ET MODIFIEZ LE TITRE</a:t>
            </a:r>
          </a:p>
        </p:txBody>
      </p:sp>
      <p:cxnSp>
        <p:nvCxnSpPr>
          <p:cNvPr id="3" name="Connecteur droit 2">
            <a:extLst>
              <a:ext uri="{FF2B5EF4-FFF2-40B4-BE49-F238E27FC236}">
                <a16:creationId xmlns:a16="http://schemas.microsoft.com/office/drawing/2014/main" id="{677D4868-0BF2-4E52-AA8E-B884136988A5}"/>
              </a:ext>
            </a:extLst>
          </p:cNvPr>
          <p:cNvCxnSpPr/>
          <p:nvPr userDrawn="1"/>
        </p:nvCxnSpPr>
        <p:spPr>
          <a:xfrm flipH="1">
            <a:off x="0" y="932723"/>
            <a:ext cx="2063552" cy="0"/>
          </a:xfrm>
          <a:prstGeom prst="line">
            <a:avLst/>
          </a:prstGeom>
          <a:ln w="38100">
            <a:solidFill>
              <a:srgbClr val="485B74"/>
            </a:solidFill>
          </a:ln>
          <a:effectLst/>
        </p:spPr>
        <p:style>
          <a:lnRef idx="2">
            <a:schemeClr val="accent1"/>
          </a:lnRef>
          <a:fillRef idx="0">
            <a:schemeClr val="accent1"/>
          </a:fillRef>
          <a:effectRef idx="1">
            <a:schemeClr val="accent1"/>
          </a:effectRef>
          <a:fontRef idx="minor">
            <a:schemeClr val="tx1"/>
          </a:fontRef>
        </p:style>
      </p:cxnSp>
      <p:sp>
        <p:nvSpPr>
          <p:cNvPr id="4" name="Espace réservé du texte 3">
            <a:extLst>
              <a:ext uri="{FF2B5EF4-FFF2-40B4-BE49-F238E27FC236}">
                <a16:creationId xmlns:a16="http://schemas.microsoft.com/office/drawing/2014/main" id="{3C6551A9-63F0-4505-80AC-A03A0A65A1CD}"/>
              </a:ext>
            </a:extLst>
          </p:cNvPr>
          <p:cNvSpPr>
            <a:spLocks noGrp="1"/>
          </p:cNvSpPr>
          <p:nvPr>
            <p:ph type="body" sz="quarter" idx="13"/>
          </p:nvPr>
        </p:nvSpPr>
        <p:spPr>
          <a:xfrm>
            <a:off x="2062726" y="725335"/>
            <a:ext cx="4705349" cy="207388"/>
          </a:xfrm>
        </p:spPr>
        <p:txBody>
          <a:bodyPr>
            <a:noAutofit/>
          </a:bodyPr>
          <a:lstStyle>
            <a:lvl1pPr marL="0" indent="0">
              <a:buNone/>
              <a:defRPr sz="1867">
                <a:solidFill>
                  <a:schemeClr val="tx1">
                    <a:lumMod val="50000"/>
                  </a:schemeClr>
                </a:solidFill>
                <a:latin typeface="+mj-lt"/>
              </a:defRPr>
            </a:lvl1pPr>
          </a:lstStyle>
          <a:p>
            <a:pPr lvl="0"/>
            <a:endParaRPr lang="fr-FR"/>
          </a:p>
        </p:txBody>
      </p:sp>
    </p:spTree>
    <p:extLst>
      <p:ext uri="{BB962C8B-B14F-4D97-AF65-F5344CB8AC3E}">
        <p14:creationId xmlns:p14="http://schemas.microsoft.com/office/powerpoint/2010/main" val="2365940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9DE369-B809-0CBB-5B60-A7547B08F3F8}"/>
              </a:ext>
            </a:extLst>
          </p:cNvPr>
          <p:cNvSpPr>
            <a:spLocks noGrp="1"/>
          </p:cNvSpPr>
          <p:nvPr>
            <p:ph type="ctrTitle"/>
          </p:nvPr>
        </p:nvSpPr>
        <p:spPr>
          <a:xfrm>
            <a:off x="1524000" y="2235200"/>
            <a:ext cx="9144000" cy="2387600"/>
          </a:xfrm>
          <a:prstGeom prst="rect">
            <a:avLst/>
          </a:prstGeom>
          <a:ln>
            <a:noFill/>
          </a:ln>
        </p:spPr>
        <p:txBody>
          <a:bodyPr vert="horz" bIns="46800" anchor="ctr">
            <a:normAutofit/>
          </a:bodyPr>
          <a:lstStyle>
            <a:lvl1pPr algn="ctr">
              <a:lnSpc>
                <a:spcPct val="90000"/>
              </a:lnSpc>
              <a:defRPr sz="4400" b="0" i="0">
                <a:solidFill>
                  <a:schemeClr val="bg1"/>
                </a:solidFill>
                <a:latin typeface="Somfy Sans Light" pitchFamily="2" charset="0"/>
              </a:defRPr>
            </a:lvl1pPr>
          </a:lstStyle>
          <a:p>
            <a:r>
              <a:rPr lang="fr-FR"/>
              <a:t>Modifiez le style du titre</a:t>
            </a:r>
            <a:endParaRPr lang="en-GB"/>
          </a:p>
        </p:txBody>
      </p:sp>
      <p:sp>
        <p:nvSpPr>
          <p:cNvPr id="3" name="Sous-titre 2">
            <a:extLst>
              <a:ext uri="{FF2B5EF4-FFF2-40B4-BE49-F238E27FC236}">
                <a16:creationId xmlns:a16="http://schemas.microsoft.com/office/drawing/2014/main" id="{FAAD364A-47A1-CDD7-1577-68A6D68569A3}"/>
              </a:ext>
            </a:extLst>
          </p:cNvPr>
          <p:cNvSpPr>
            <a:spLocks noGrp="1"/>
          </p:cNvSpPr>
          <p:nvPr>
            <p:ph type="subTitle" idx="1"/>
          </p:nvPr>
        </p:nvSpPr>
        <p:spPr>
          <a:xfrm>
            <a:off x="1524000" y="4688016"/>
            <a:ext cx="9144000" cy="780456"/>
          </a:xfrm>
        </p:spPr>
        <p:txBody>
          <a:bodyPr/>
          <a:lstStyle>
            <a:lvl1pPr marL="0" indent="0" algn="ctr">
              <a:buNone/>
              <a:defRPr sz="2400" b="0" i="0">
                <a:solidFill>
                  <a:schemeClr val="bg1"/>
                </a:solidFill>
                <a:latin typeface="Somfy Sans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4AF5A8C2-FA21-B5B7-3F72-D7BFB7E4CEEE}"/>
              </a:ext>
            </a:extLst>
          </p:cNvPr>
          <p:cNvSpPr>
            <a:spLocks noGrp="1"/>
          </p:cNvSpPr>
          <p:nvPr>
            <p:ph type="dt" sz="half" idx="10"/>
          </p:nvPr>
        </p:nvSpPr>
        <p:spPr>
          <a:xfrm>
            <a:off x="5238738" y="5787025"/>
            <a:ext cx="1714522" cy="548461"/>
          </a:xfrm>
          <a:prstGeom prst="roundRect">
            <a:avLst>
              <a:gd name="adj" fmla="val 50000"/>
            </a:avLst>
          </a:prstGeom>
          <a:ln w="19050">
            <a:solidFill>
              <a:schemeClr val="accent2"/>
            </a:solidFill>
          </a:ln>
        </p:spPr>
        <p:txBody>
          <a:bodyPr anchor="ctr"/>
          <a:lstStyle>
            <a:lvl1pPr algn="ctr">
              <a:defRPr sz="1400" b="0" i="0">
                <a:solidFill>
                  <a:schemeClr val="accent2"/>
                </a:solidFill>
                <a:latin typeface="Somfy Sans" pitchFamily="2" charset="0"/>
              </a:defRPr>
            </a:lvl1pPr>
          </a:lstStyle>
          <a:p>
            <a:endParaRPr lang="en-GB"/>
          </a:p>
        </p:txBody>
      </p:sp>
      <p:pic>
        <p:nvPicPr>
          <p:cNvPr id="9" name="Image 8">
            <a:extLst>
              <a:ext uri="{FF2B5EF4-FFF2-40B4-BE49-F238E27FC236}">
                <a16:creationId xmlns:a16="http://schemas.microsoft.com/office/drawing/2014/main" id="{9CD4729C-2FE4-A0AD-5186-E74DC4E695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22434" y="730152"/>
            <a:ext cx="1147131" cy="300136"/>
          </a:xfrm>
          <a:prstGeom prst="rect">
            <a:avLst/>
          </a:prstGeom>
        </p:spPr>
      </p:pic>
    </p:spTree>
    <p:extLst>
      <p:ext uri="{BB962C8B-B14F-4D97-AF65-F5344CB8AC3E}">
        <p14:creationId xmlns:p14="http://schemas.microsoft.com/office/powerpoint/2010/main" val="1932474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p:nvPr>
        </p:nvSpPr>
        <p:spPr>
          <a:xfrm>
            <a:off x="648394" y="2315255"/>
            <a:ext cx="2911236" cy="2227490"/>
          </a:xfrm>
          <a:prstGeom prst="rect">
            <a:avLst/>
          </a:prstGeom>
          <a:ln>
            <a:noFill/>
          </a:ln>
        </p:spPr>
        <p:txBody>
          <a:bodyPr vert="horz" bIns="46800" anchor="ctr">
            <a:normAutofit/>
          </a:bodyPr>
          <a:lstStyle>
            <a:lvl1pPr algn="l">
              <a:defRPr sz="2800" b="0" i="0">
                <a:solidFill>
                  <a:schemeClr val="bg1"/>
                </a:solidFill>
                <a:latin typeface="Somfy Sans Light" pitchFamily="2" charset="0"/>
              </a:defRPr>
            </a:lvl1pPr>
          </a:lstStyle>
          <a:p>
            <a:r>
              <a:rPr lang="fr-FR"/>
              <a:t>Modifiez le style du titre</a:t>
            </a:r>
            <a:endParaRPr lang="en-GB"/>
          </a:p>
        </p:txBody>
      </p:sp>
      <p:sp>
        <p:nvSpPr>
          <p:cNvPr id="12" name="Espace réservé pour une image  11">
            <a:extLst>
              <a:ext uri="{FF2B5EF4-FFF2-40B4-BE49-F238E27FC236}">
                <a16:creationId xmlns:a16="http://schemas.microsoft.com/office/drawing/2014/main" id="{FE53A088-C685-698B-9C8F-EB253F9EA6DE}"/>
              </a:ext>
            </a:extLst>
          </p:cNvPr>
          <p:cNvSpPr>
            <a:spLocks noGrp="1"/>
          </p:cNvSpPr>
          <p:nvPr>
            <p:ph type="pic" sz="quarter" idx="13"/>
          </p:nvPr>
        </p:nvSpPr>
        <p:spPr>
          <a:xfrm>
            <a:off x="2643073" y="0"/>
            <a:ext cx="9548927" cy="6858000"/>
          </a:xfrm>
          <a:custGeom>
            <a:avLst/>
            <a:gdLst>
              <a:gd name="connsiteX0" fmla="*/ 0 w 9548927"/>
              <a:gd name="connsiteY0" fmla="*/ 0 h 6858000"/>
              <a:gd name="connsiteX1" fmla="*/ 9548927 w 9548927"/>
              <a:gd name="connsiteY1" fmla="*/ 0 h 6858000"/>
              <a:gd name="connsiteX2" fmla="*/ 9548927 w 9548927"/>
              <a:gd name="connsiteY2" fmla="*/ 6858000 h 6858000"/>
              <a:gd name="connsiteX3" fmla="*/ 0 w 9548927"/>
              <a:gd name="connsiteY3" fmla="*/ 6858000 h 6858000"/>
              <a:gd name="connsiteX4" fmla="*/ 79067 w 9548927"/>
              <a:gd name="connsiteY4" fmla="*/ 6786139 h 6858000"/>
              <a:gd name="connsiteX5" fmla="*/ 938327 w 9548927"/>
              <a:gd name="connsiteY5" fmla="*/ 4711700 h 6858000"/>
              <a:gd name="connsiteX6" fmla="*/ 938327 w 9548927"/>
              <a:gd name="connsiteY6" fmla="*/ 2146300 h 6858000"/>
              <a:gd name="connsiteX7" fmla="*/ 79067 w 9548927"/>
              <a:gd name="connsiteY7" fmla="*/ 718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8927" h="6858000">
                <a:moveTo>
                  <a:pt x="0" y="0"/>
                </a:moveTo>
                <a:lnTo>
                  <a:pt x="9548927" y="0"/>
                </a:lnTo>
                <a:lnTo>
                  <a:pt x="9548927" y="6858000"/>
                </a:lnTo>
                <a:lnTo>
                  <a:pt x="0" y="6858000"/>
                </a:lnTo>
                <a:lnTo>
                  <a:pt x="79067" y="6786139"/>
                </a:lnTo>
                <a:cubicBezTo>
                  <a:pt x="609962" y="6255244"/>
                  <a:pt x="938327" y="5521819"/>
                  <a:pt x="938327" y="4711700"/>
                </a:cubicBezTo>
                <a:lnTo>
                  <a:pt x="938327" y="2146300"/>
                </a:lnTo>
                <a:cubicBezTo>
                  <a:pt x="938327" y="1336181"/>
                  <a:pt x="609962" y="602756"/>
                  <a:pt x="79067" y="71861"/>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pic>
        <p:nvPicPr>
          <p:cNvPr id="13" name="Image 12">
            <a:extLst>
              <a:ext uri="{FF2B5EF4-FFF2-40B4-BE49-F238E27FC236}">
                <a16:creationId xmlns:a16="http://schemas.microsoft.com/office/drawing/2014/main" id="{F5A0458B-D994-457A-ACFB-C349E47236E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8168" y="731305"/>
            <a:ext cx="1147131" cy="300136"/>
          </a:xfrm>
          <a:prstGeom prst="rect">
            <a:avLst/>
          </a:prstGeom>
        </p:spPr>
      </p:pic>
      <p:sp>
        <p:nvSpPr>
          <p:cNvPr id="14" name="Espace réservé de la date 3">
            <a:extLst>
              <a:ext uri="{FF2B5EF4-FFF2-40B4-BE49-F238E27FC236}">
                <a16:creationId xmlns:a16="http://schemas.microsoft.com/office/drawing/2014/main" id="{4E1EF8DF-996F-8F9B-00FD-8AF399F4D572}"/>
              </a:ext>
            </a:extLst>
          </p:cNvPr>
          <p:cNvSpPr>
            <a:spLocks noGrp="1"/>
          </p:cNvSpPr>
          <p:nvPr>
            <p:ph type="dt" sz="half" idx="10"/>
          </p:nvPr>
        </p:nvSpPr>
        <p:spPr>
          <a:xfrm>
            <a:off x="648393" y="5787025"/>
            <a:ext cx="1714522" cy="548461"/>
          </a:xfrm>
          <a:prstGeom prst="rect">
            <a:avLst/>
          </a:prstGeom>
          <a:ln w="19050">
            <a:noFill/>
          </a:ln>
        </p:spPr>
        <p:txBody>
          <a:bodyPr anchor="ctr"/>
          <a:lstStyle>
            <a:lvl1pPr algn="l">
              <a:defRPr sz="1400" b="0" i="0">
                <a:solidFill>
                  <a:schemeClr val="accent2"/>
                </a:solidFill>
                <a:latin typeface="Somfy Sans" pitchFamily="2" charset="0"/>
              </a:defRPr>
            </a:lvl1pPr>
          </a:lstStyle>
          <a:p>
            <a:endParaRPr lang="en-GB"/>
          </a:p>
        </p:txBody>
      </p:sp>
    </p:spTree>
    <p:extLst>
      <p:ext uri="{BB962C8B-B14F-4D97-AF65-F5344CB8AC3E}">
        <p14:creationId xmlns:p14="http://schemas.microsoft.com/office/powerpoint/2010/main" val="4262211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8118741" y="2315255"/>
            <a:ext cx="3213287" cy="1624171"/>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sp>
        <p:nvSpPr>
          <p:cNvPr id="24" name="Espace réservé pour une image  23">
            <a:extLst>
              <a:ext uri="{FF2B5EF4-FFF2-40B4-BE49-F238E27FC236}">
                <a16:creationId xmlns:a16="http://schemas.microsoft.com/office/drawing/2014/main" id="{34385CDF-2C47-C486-D02D-7871C97EDC91}"/>
              </a:ext>
            </a:extLst>
          </p:cNvPr>
          <p:cNvSpPr>
            <a:spLocks noGrp="1"/>
          </p:cNvSpPr>
          <p:nvPr>
            <p:ph type="pic" sz="quarter" idx="10"/>
          </p:nvPr>
        </p:nvSpPr>
        <p:spPr>
          <a:xfrm>
            <a:off x="0" y="0"/>
            <a:ext cx="6096000" cy="6858000"/>
          </a:xfrm>
          <a:custGeom>
            <a:avLst/>
            <a:gdLst>
              <a:gd name="connsiteX0" fmla="*/ 0 w 6096000"/>
              <a:gd name="connsiteY0" fmla="*/ 0 h 6858000"/>
              <a:gd name="connsiteX1" fmla="*/ 5559721 w 6096000"/>
              <a:gd name="connsiteY1" fmla="*/ 0 h 6858000"/>
              <a:gd name="connsiteX2" fmla="*/ 5666315 w 6096000"/>
              <a:gd name="connsiteY2" fmla="*/ 175459 h 6858000"/>
              <a:gd name="connsiteX3" fmla="*/ 6096000 w 6096000"/>
              <a:gd name="connsiteY3" fmla="*/ 1872417 h 6858000"/>
              <a:gd name="connsiteX4" fmla="*/ 6096000 w 6096000"/>
              <a:gd name="connsiteY4" fmla="*/ 4985583 h 6858000"/>
              <a:gd name="connsiteX5" fmla="*/ 5666315 w 6096000"/>
              <a:gd name="connsiteY5" fmla="*/ 6682542 h 6858000"/>
              <a:gd name="connsiteX6" fmla="*/ 5559721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5559721" y="0"/>
                </a:lnTo>
                <a:lnTo>
                  <a:pt x="5666315" y="175459"/>
                </a:lnTo>
                <a:cubicBezTo>
                  <a:pt x="5940345" y="679902"/>
                  <a:pt x="6096000" y="1257982"/>
                  <a:pt x="6096000" y="1872417"/>
                </a:cubicBezTo>
                <a:lnTo>
                  <a:pt x="6096000" y="4985583"/>
                </a:lnTo>
                <a:cubicBezTo>
                  <a:pt x="6096000" y="5600019"/>
                  <a:pt x="5940345" y="6178098"/>
                  <a:pt x="5666315" y="6682542"/>
                </a:cubicBezTo>
                <a:lnTo>
                  <a:pt x="5559721" y="6858000"/>
                </a:lnTo>
                <a:lnTo>
                  <a:pt x="0" y="6858000"/>
                </a:ln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pic>
        <p:nvPicPr>
          <p:cNvPr id="11" name="Image 10">
            <a:extLst>
              <a:ext uri="{FF2B5EF4-FFF2-40B4-BE49-F238E27FC236}">
                <a16:creationId xmlns:a16="http://schemas.microsoft.com/office/drawing/2014/main" id="{4D8372F5-0ED4-4455-EB3C-BCA07A5C78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
        <p:nvSpPr>
          <p:cNvPr id="25" name="Sous-titre 2">
            <a:extLst>
              <a:ext uri="{FF2B5EF4-FFF2-40B4-BE49-F238E27FC236}">
                <a16:creationId xmlns:a16="http://schemas.microsoft.com/office/drawing/2014/main" id="{8E1BF216-F2B8-070D-7B30-BA9C864B972E}"/>
              </a:ext>
            </a:extLst>
          </p:cNvPr>
          <p:cNvSpPr>
            <a:spLocks noGrp="1"/>
          </p:cNvSpPr>
          <p:nvPr>
            <p:ph type="subTitle" idx="1"/>
          </p:nvPr>
        </p:nvSpPr>
        <p:spPr>
          <a:xfrm>
            <a:off x="8118742" y="3939426"/>
            <a:ext cx="3213288"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26" name="Espace réservé du pied de page 4">
            <a:extLst>
              <a:ext uri="{FF2B5EF4-FFF2-40B4-BE49-F238E27FC236}">
                <a16:creationId xmlns:a16="http://schemas.microsoft.com/office/drawing/2014/main" id="{879A9E24-52DC-AD25-9A3C-D1A983D6C8D9}"/>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endParaRPr lang="en-GB"/>
          </a:p>
        </p:txBody>
      </p:sp>
      <p:sp>
        <p:nvSpPr>
          <p:cNvPr id="27" name="Espace réservé du numéro de diapositive 5">
            <a:extLst>
              <a:ext uri="{FF2B5EF4-FFF2-40B4-BE49-F238E27FC236}">
                <a16:creationId xmlns:a16="http://schemas.microsoft.com/office/drawing/2014/main" id="{96083338-D259-6F17-D03F-915609FDCAE1}"/>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1248676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416169" y="1336431"/>
            <a:ext cx="11359661" cy="4185138"/>
          </a:xfrm>
          <a:prstGeom prst="rect">
            <a:avLst/>
          </a:prstGeom>
          <a:ln>
            <a:noFill/>
          </a:ln>
        </p:spPr>
        <p:txBody>
          <a:bodyPr vert="horz" bIns="46800" anchor="ctr">
            <a:normAutofit/>
          </a:bodyPr>
          <a:lstStyle>
            <a:lvl1pPr algn="ctr">
              <a:defRPr sz="23000" b="1" i="0">
                <a:solidFill>
                  <a:schemeClr val="accent2"/>
                </a:solidFill>
                <a:latin typeface="Somfy Sans" pitchFamily="2" charset="0"/>
              </a:defRPr>
            </a:lvl1pPr>
          </a:lstStyle>
          <a:p>
            <a:r>
              <a:rPr lang="fr-FR"/>
              <a:t>Chapitre</a:t>
            </a:r>
            <a:endParaRPr lang="en-GB"/>
          </a:p>
        </p:txBody>
      </p:sp>
      <p:sp>
        <p:nvSpPr>
          <p:cNvPr id="12" name="Sous-titre 2">
            <a:extLst>
              <a:ext uri="{FF2B5EF4-FFF2-40B4-BE49-F238E27FC236}">
                <a16:creationId xmlns:a16="http://schemas.microsoft.com/office/drawing/2014/main" id="{CF69F196-5ED5-D392-C81B-C0A0A0469E2D}"/>
              </a:ext>
            </a:extLst>
          </p:cNvPr>
          <p:cNvSpPr>
            <a:spLocks noGrp="1"/>
          </p:cNvSpPr>
          <p:nvPr>
            <p:ph type="subTitle" idx="1"/>
          </p:nvPr>
        </p:nvSpPr>
        <p:spPr>
          <a:xfrm>
            <a:off x="2413718" y="536820"/>
            <a:ext cx="2502877" cy="1343163"/>
          </a:xfrm>
        </p:spPr>
        <p:txBody>
          <a:bodyPr anchor="ctr"/>
          <a:lstStyle>
            <a:lvl1pPr marL="0" indent="0" algn="l">
              <a:buNone/>
              <a:defRPr sz="2400" b="0" i="0">
                <a:solidFill>
                  <a:schemeClr val="bg1"/>
                </a:solidFill>
                <a:latin typeface="Somfy Sans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6" name="Espace réservé du texte 5">
            <a:extLst>
              <a:ext uri="{FF2B5EF4-FFF2-40B4-BE49-F238E27FC236}">
                <a16:creationId xmlns:a16="http://schemas.microsoft.com/office/drawing/2014/main" id="{E66102D1-AA91-8F4F-D7A4-4AD9A0E9D652}"/>
              </a:ext>
            </a:extLst>
          </p:cNvPr>
          <p:cNvSpPr>
            <a:spLocks noGrp="1"/>
          </p:cNvSpPr>
          <p:nvPr>
            <p:ph type="body" sz="quarter" idx="10" hasCustomPrompt="1"/>
          </p:nvPr>
        </p:nvSpPr>
        <p:spPr>
          <a:xfrm>
            <a:off x="6312628" y="3780692"/>
            <a:ext cx="4865199" cy="3077308"/>
          </a:xfrm>
        </p:spPr>
        <p:txBody>
          <a:bodyPr anchor="b">
            <a:noAutofit/>
          </a:bodyPr>
          <a:lstStyle>
            <a:lvl1pPr algn="r">
              <a:defRPr sz="24000" b="1" i="0">
                <a:ln>
                  <a:solidFill>
                    <a:schemeClr val="bg1"/>
                  </a:solidFill>
                </a:ln>
                <a:noFill/>
                <a:latin typeface="Somfy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01</a:t>
            </a:r>
            <a:endParaRPr lang="en-GB"/>
          </a:p>
        </p:txBody>
      </p:sp>
      <p:sp>
        <p:nvSpPr>
          <p:cNvPr id="19" name="Espace réservé du pied de page 4">
            <a:extLst>
              <a:ext uri="{FF2B5EF4-FFF2-40B4-BE49-F238E27FC236}">
                <a16:creationId xmlns:a16="http://schemas.microsoft.com/office/drawing/2014/main" id="{830B4683-EC15-CEE9-D169-97CBF46A5ED4}"/>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endParaRPr lang="en-GB"/>
          </a:p>
        </p:txBody>
      </p:sp>
      <p:sp>
        <p:nvSpPr>
          <p:cNvPr id="20" name="Espace réservé du numéro de diapositive 5">
            <a:extLst>
              <a:ext uri="{FF2B5EF4-FFF2-40B4-BE49-F238E27FC236}">
                <a16:creationId xmlns:a16="http://schemas.microsoft.com/office/drawing/2014/main" id="{25530AAE-B0DC-0415-EC10-0FD05B47BA8B}"/>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1660385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8118742" y="2315255"/>
            <a:ext cx="3213288" cy="1624171"/>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pic>
        <p:nvPicPr>
          <p:cNvPr id="11" name="Image 10">
            <a:extLst>
              <a:ext uri="{FF2B5EF4-FFF2-40B4-BE49-F238E27FC236}">
                <a16:creationId xmlns:a16="http://schemas.microsoft.com/office/drawing/2014/main" id="{4D8372F5-0ED4-4455-EB3C-BCA07A5C78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
        <p:nvSpPr>
          <p:cNvPr id="10" name="Forme libre 9">
            <a:extLst>
              <a:ext uri="{FF2B5EF4-FFF2-40B4-BE49-F238E27FC236}">
                <a16:creationId xmlns:a16="http://schemas.microsoft.com/office/drawing/2014/main" id="{BCFDDDBD-A5EF-27E9-0158-06EF3714BFA4}"/>
              </a:ext>
            </a:extLst>
          </p:cNvPr>
          <p:cNvSpPr/>
          <p:nvPr userDrawn="1"/>
        </p:nvSpPr>
        <p:spPr>
          <a:xfrm>
            <a:off x="0" y="0"/>
            <a:ext cx="6096000" cy="6858000"/>
          </a:xfrm>
          <a:custGeom>
            <a:avLst/>
            <a:gdLst>
              <a:gd name="connsiteX0" fmla="*/ 0 w 6096000"/>
              <a:gd name="connsiteY0" fmla="*/ 0 h 6858000"/>
              <a:gd name="connsiteX1" fmla="*/ 5559721 w 6096000"/>
              <a:gd name="connsiteY1" fmla="*/ 0 h 6858000"/>
              <a:gd name="connsiteX2" fmla="*/ 5666315 w 6096000"/>
              <a:gd name="connsiteY2" fmla="*/ 175459 h 6858000"/>
              <a:gd name="connsiteX3" fmla="*/ 6096000 w 6096000"/>
              <a:gd name="connsiteY3" fmla="*/ 1872417 h 6858000"/>
              <a:gd name="connsiteX4" fmla="*/ 6096000 w 6096000"/>
              <a:gd name="connsiteY4" fmla="*/ 4985583 h 6858000"/>
              <a:gd name="connsiteX5" fmla="*/ 5666315 w 6096000"/>
              <a:gd name="connsiteY5" fmla="*/ 6682542 h 6858000"/>
              <a:gd name="connsiteX6" fmla="*/ 5559721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5559721" y="0"/>
                </a:lnTo>
                <a:lnTo>
                  <a:pt x="5666315" y="175459"/>
                </a:lnTo>
                <a:cubicBezTo>
                  <a:pt x="5940345" y="679902"/>
                  <a:pt x="6096000" y="1257982"/>
                  <a:pt x="6096000" y="1872417"/>
                </a:cubicBezTo>
                <a:lnTo>
                  <a:pt x="6096000" y="4985583"/>
                </a:lnTo>
                <a:cubicBezTo>
                  <a:pt x="6096000" y="5600019"/>
                  <a:pt x="5940345" y="6178098"/>
                  <a:pt x="5666315" y="6682542"/>
                </a:cubicBezTo>
                <a:lnTo>
                  <a:pt x="5559721"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2" name="Image 11">
            <a:extLst>
              <a:ext uri="{FF2B5EF4-FFF2-40B4-BE49-F238E27FC236}">
                <a16:creationId xmlns:a16="http://schemas.microsoft.com/office/drawing/2014/main" id="{4185F905-2A46-DA18-0D72-0DAE780035B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4560" y="6448288"/>
            <a:ext cx="608633" cy="159243"/>
          </a:xfrm>
          <a:prstGeom prst="rect">
            <a:avLst/>
          </a:prstGeom>
        </p:spPr>
      </p:pic>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8118742" y="3939426"/>
            <a:ext cx="3213288"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5" name="Espace réservé du pied de page 4">
            <a:extLst>
              <a:ext uri="{FF2B5EF4-FFF2-40B4-BE49-F238E27FC236}">
                <a16:creationId xmlns:a16="http://schemas.microsoft.com/office/drawing/2014/main" id="{7221F716-E76D-A397-DFED-B644677D8CA1}"/>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endParaRPr lang="en-GB"/>
          </a:p>
        </p:txBody>
      </p:sp>
      <p:sp>
        <p:nvSpPr>
          <p:cNvPr id="16" name="Espace réservé du numéro de diapositive 5">
            <a:extLst>
              <a:ext uri="{FF2B5EF4-FFF2-40B4-BE49-F238E27FC236}">
                <a16:creationId xmlns:a16="http://schemas.microsoft.com/office/drawing/2014/main" id="{6603D368-D5F7-C70B-7A53-B9D82579A0AA}"/>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2590737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2469184" y="3428999"/>
            <a:ext cx="7792416" cy="961059"/>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du chapitre</a:t>
            </a:r>
            <a:endParaRPr lang="en-GB"/>
          </a:p>
        </p:txBody>
      </p:sp>
      <p:pic>
        <p:nvPicPr>
          <p:cNvPr id="11" name="Image 10">
            <a:extLst>
              <a:ext uri="{FF2B5EF4-FFF2-40B4-BE49-F238E27FC236}">
                <a16:creationId xmlns:a16="http://schemas.microsoft.com/office/drawing/2014/main" id="{4D8372F5-0ED4-4455-EB3C-BCA07A5C78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2469184" y="4390059"/>
            <a:ext cx="7792416"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22" name="Forme libre 21">
            <a:extLst>
              <a:ext uri="{FF2B5EF4-FFF2-40B4-BE49-F238E27FC236}">
                <a16:creationId xmlns:a16="http://schemas.microsoft.com/office/drawing/2014/main" id="{A1D1098E-4556-0B2C-FAB3-29E4B5984BE0}"/>
              </a:ext>
            </a:extLst>
          </p:cNvPr>
          <p:cNvSpPr/>
          <p:nvPr userDrawn="1"/>
        </p:nvSpPr>
        <p:spPr>
          <a:xfrm rot="5400000">
            <a:off x="4381500" y="-4381500"/>
            <a:ext cx="3429000" cy="12192000"/>
          </a:xfrm>
          <a:custGeom>
            <a:avLst/>
            <a:gdLst>
              <a:gd name="connsiteX0" fmla="*/ 0 w 3429000"/>
              <a:gd name="connsiteY0" fmla="*/ 12192000 h 12192000"/>
              <a:gd name="connsiteX1" fmla="*/ 0 w 3429000"/>
              <a:gd name="connsiteY1" fmla="*/ 0 h 12192000"/>
              <a:gd name="connsiteX2" fmla="*/ 2557464 w 3429000"/>
              <a:gd name="connsiteY2" fmla="*/ 0 h 12192000"/>
              <a:gd name="connsiteX3" fmla="*/ 2667124 w 3429000"/>
              <a:gd name="connsiteY3" fmla="*/ 144828 h 12192000"/>
              <a:gd name="connsiteX4" fmla="*/ 3429000 w 3429000"/>
              <a:gd name="connsiteY4" fmla="*/ 2586181 h 12192000"/>
              <a:gd name="connsiteX5" fmla="*/ 3429000 w 3429000"/>
              <a:gd name="connsiteY5" fmla="*/ 9605822 h 12192000"/>
              <a:gd name="connsiteX6" fmla="*/ 2667124 w 3429000"/>
              <a:gd name="connsiteY6" fmla="*/ 12047174 h 12192000"/>
              <a:gd name="connsiteX7" fmla="*/ 2557465 w 3429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0" h="12192000">
                <a:moveTo>
                  <a:pt x="0" y="12192000"/>
                </a:moveTo>
                <a:lnTo>
                  <a:pt x="0" y="0"/>
                </a:lnTo>
                <a:lnTo>
                  <a:pt x="2557464" y="0"/>
                </a:lnTo>
                <a:lnTo>
                  <a:pt x="2667124" y="144828"/>
                </a:lnTo>
                <a:cubicBezTo>
                  <a:pt x="3147512" y="837808"/>
                  <a:pt x="3429000" y="1679122"/>
                  <a:pt x="3429000" y="2586181"/>
                </a:cubicBezTo>
                <a:lnTo>
                  <a:pt x="3429000" y="9605822"/>
                </a:lnTo>
                <a:cubicBezTo>
                  <a:pt x="3429000" y="10512881"/>
                  <a:pt x="3147512" y="11354195"/>
                  <a:pt x="2667124" y="12047174"/>
                </a:cubicBezTo>
                <a:lnTo>
                  <a:pt x="2557465" y="12192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Espace réservé du pied de page 4">
            <a:extLst>
              <a:ext uri="{FF2B5EF4-FFF2-40B4-BE49-F238E27FC236}">
                <a16:creationId xmlns:a16="http://schemas.microsoft.com/office/drawing/2014/main" id="{8F5DB1B5-C789-AE52-661D-C028493A9A50}"/>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endParaRPr lang="en-GB"/>
          </a:p>
        </p:txBody>
      </p:sp>
      <p:sp>
        <p:nvSpPr>
          <p:cNvPr id="24" name="Espace réservé du numéro de diapositive 5">
            <a:extLst>
              <a:ext uri="{FF2B5EF4-FFF2-40B4-BE49-F238E27FC236}">
                <a16:creationId xmlns:a16="http://schemas.microsoft.com/office/drawing/2014/main" id="{8D7B533B-06A9-718B-E938-0FDFA1F88E46}"/>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1466050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5_Titre de section">
    <p:bg>
      <p:bgPr>
        <a:solidFill>
          <a:schemeClr val="accent3"/>
        </a:solidFill>
        <a:effectLst/>
      </p:bgPr>
    </p:bg>
    <p:spTree>
      <p:nvGrpSpPr>
        <p:cNvPr id="1" name=""/>
        <p:cNvGrpSpPr/>
        <p:nvPr/>
      </p:nvGrpSpPr>
      <p:grpSpPr>
        <a:xfrm>
          <a:off x="0" y="0"/>
          <a:ext cx="0" cy="0"/>
          <a:chOff x="0" y="0"/>
          <a:chExt cx="0" cy="0"/>
        </a:xfrm>
      </p:grpSpPr>
      <p:sp>
        <p:nvSpPr>
          <p:cNvPr id="5" name="Rectangle : avec coins arrondis en haut 4">
            <a:extLst>
              <a:ext uri="{FF2B5EF4-FFF2-40B4-BE49-F238E27FC236}">
                <a16:creationId xmlns:a16="http://schemas.microsoft.com/office/drawing/2014/main" id="{E3F4E120-F862-27AD-D4DE-61FB32408D6E}"/>
              </a:ext>
            </a:extLst>
          </p:cNvPr>
          <p:cNvSpPr/>
          <p:nvPr userDrawn="1"/>
        </p:nvSpPr>
        <p:spPr>
          <a:xfrm>
            <a:off x="1574800" y="0"/>
            <a:ext cx="4140200" cy="4267200"/>
          </a:xfrm>
          <a:prstGeom prst="round2SameRect">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2683142" y="650241"/>
            <a:ext cx="3031858" cy="2155522"/>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2683142" y="2805762"/>
            <a:ext cx="2539098" cy="1181591"/>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pic>
        <p:nvPicPr>
          <p:cNvPr id="14" name="Image 13">
            <a:extLst>
              <a:ext uri="{FF2B5EF4-FFF2-40B4-BE49-F238E27FC236}">
                <a16:creationId xmlns:a16="http://schemas.microsoft.com/office/drawing/2014/main" id="{4767A10A-4DE5-7D58-39A6-743B0623F2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560" y="6448288"/>
            <a:ext cx="608633" cy="159243"/>
          </a:xfrm>
          <a:prstGeom prst="rect">
            <a:avLst/>
          </a:prstGeom>
        </p:spPr>
      </p:pic>
      <p:sp>
        <p:nvSpPr>
          <p:cNvPr id="15" name="Espace réservé du pied de page 4">
            <a:extLst>
              <a:ext uri="{FF2B5EF4-FFF2-40B4-BE49-F238E27FC236}">
                <a16:creationId xmlns:a16="http://schemas.microsoft.com/office/drawing/2014/main" id="{C7B0491C-31AA-33A2-9559-2AF726BB5FC1}"/>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endParaRPr lang="en-GB"/>
          </a:p>
        </p:txBody>
      </p:sp>
      <p:sp>
        <p:nvSpPr>
          <p:cNvPr id="16" name="Espace réservé du numéro de diapositive 5">
            <a:extLst>
              <a:ext uri="{FF2B5EF4-FFF2-40B4-BE49-F238E27FC236}">
                <a16:creationId xmlns:a16="http://schemas.microsoft.com/office/drawing/2014/main" id="{3581A5DD-1E78-5925-08DC-492D51A075A1}"/>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3729959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re de section">
    <p:bg>
      <p:bgPr>
        <a:solidFill>
          <a:schemeClr val="accent3"/>
        </a:solidFill>
        <a:effectLst/>
      </p:bgPr>
    </p:bg>
    <p:spTree>
      <p:nvGrpSpPr>
        <p:cNvPr id="1" name=""/>
        <p:cNvGrpSpPr/>
        <p:nvPr/>
      </p:nvGrpSpPr>
      <p:grpSpPr>
        <a:xfrm>
          <a:off x="0" y="0"/>
          <a:ext cx="0" cy="0"/>
          <a:chOff x="0" y="0"/>
          <a:chExt cx="0" cy="0"/>
        </a:xfrm>
      </p:grpSpPr>
      <p:sp>
        <p:nvSpPr>
          <p:cNvPr id="6" name="Rectangle : avec coins arrondis en haut 5">
            <a:extLst>
              <a:ext uri="{FF2B5EF4-FFF2-40B4-BE49-F238E27FC236}">
                <a16:creationId xmlns:a16="http://schemas.microsoft.com/office/drawing/2014/main" id="{27CAEBC4-144B-E241-7C2F-ED9196235B61}"/>
              </a:ext>
            </a:extLst>
          </p:cNvPr>
          <p:cNvSpPr/>
          <p:nvPr userDrawn="1"/>
        </p:nvSpPr>
        <p:spPr>
          <a:xfrm rot="5400000">
            <a:off x="6070600" y="-645160"/>
            <a:ext cx="4094480" cy="8148320"/>
          </a:xfrm>
          <a:prstGeom prst="round2SameRect">
            <a:avLst>
              <a:gd name="adj1" fmla="val 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4948822" y="2010455"/>
            <a:ext cx="6682938" cy="1624171"/>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4948822" y="3634626"/>
            <a:ext cx="6682938"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pic>
        <p:nvPicPr>
          <p:cNvPr id="9" name="Image 8">
            <a:extLst>
              <a:ext uri="{FF2B5EF4-FFF2-40B4-BE49-F238E27FC236}">
                <a16:creationId xmlns:a16="http://schemas.microsoft.com/office/drawing/2014/main" id="{2BE70A30-AC3D-C21B-D5A3-E3AF81F0EE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560" y="6448288"/>
            <a:ext cx="608633" cy="159243"/>
          </a:xfrm>
          <a:prstGeom prst="rect">
            <a:avLst/>
          </a:prstGeom>
        </p:spPr>
      </p:pic>
      <p:sp>
        <p:nvSpPr>
          <p:cNvPr id="14" name="Espace réservé du pied de page 4">
            <a:extLst>
              <a:ext uri="{FF2B5EF4-FFF2-40B4-BE49-F238E27FC236}">
                <a16:creationId xmlns:a16="http://schemas.microsoft.com/office/drawing/2014/main" id="{A418C663-5C06-BAA8-1ED3-F459AAE51A83}"/>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endParaRPr lang="en-GB"/>
          </a:p>
        </p:txBody>
      </p:sp>
      <p:sp>
        <p:nvSpPr>
          <p:cNvPr id="15" name="Espace réservé du numéro de diapositive 5">
            <a:extLst>
              <a:ext uri="{FF2B5EF4-FFF2-40B4-BE49-F238E27FC236}">
                <a16:creationId xmlns:a16="http://schemas.microsoft.com/office/drawing/2014/main" id="{77E13569-47F7-A9EB-6548-583015548FB2}"/>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3638296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re de section">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885874" y="3637281"/>
            <a:ext cx="3392538" cy="2155522"/>
          </a:xfrm>
          <a:prstGeom prst="rect">
            <a:avLst/>
          </a:prstGeom>
          <a:ln>
            <a:noFill/>
          </a:ln>
        </p:spPr>
        <p:txBody>
          <a:bodyPr vert="horz" bIns="46800" anchor="b">
            <a:normAutofit/>
          </a:bodyPr>
          <a:lstStyle>
            <a:lvl1pPr algn="l">
              <a:defRPr sz="2800" b="1" i="0">
                <a:solidFill>
                  <a:schemeClr val="accent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885874" y="5792803"/>
            <a:ext cx="3392538" cy="1065198"/>
          </a:xfrm>
        </p:spPr>
        <p:txBody>
          <a:bodyPr anchor="t"/>
          <a:lstStyle>
            <a:lvl1pPr marL="0" indent="0" algn="l">
              <a:buNone/>
              <a:defRPr sz="2400" b="0" i="0">
                <a:solidFill>
                  <a:schemeClr val="accent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4" name="Espace réservé pour une image  13">
            <a:extLst>
              <a:ext uri="{FF2B5EF4-FFF2-40B4-BE49-F238E27FC236}">
                <a16:creationId xmlns:a16="http://schemas.microsoft.com/office/drawing/2014/main" id="{F30702F7-5443-FCAB-0F0C-889A80B7BA69}"/>
              </a:ext>
            </a:extLst>
          </p:cNvPr>
          <p:cNvSpPr>
            <a:spLocks noGrp="1"/>
          </p:cNvSpPr>
          <p:nvPr>
            <p:ph type="pic" sz="quarter" idx="10"/>
          </p:nvPr>
        </p:nvSpPr>
        <p:spPr>
          <a:xfrm>
            <a:off x="5486400" y="1625600"/>
            <a:ext cx="4803140" cy="5232400"/>
          </a:xfrm>
          <a:custGeom>
            <a:avLst/>
            <a:gdLst>
              <a:gd name="connsiteX0" fmla="*/ 2401570 w 4803140"/>
              <a:gd name="connsiteY0" fmla="*/ 0 h 5232400"/>
              <a:gd name="connsiteX1" fmla="*/ 4803140 w 4803140"/>
              <a:gd name="connsiteY1" fmla="*/ 2401570 h 5232400"/>
              <a:gd name="connsiteX2" fmla="*/ 4803140 w 4803140"/>
              <a:gd name="connsiteY2" fmla="*/ 5232400 h 5232400"/>
              <a:gd name="connsiteX3" fmla="*/ 0 w 4803140"/>
              <a:gd name="connsiteY3" fmla="*/ 5232400 h 5232400"/>
              <a:gd name="connsiteX4" fmla="*/ 0 w 4803140"/>
              <a:gd name="connsiteY4" fmla="*/ 2401570 h 5232400"/>
              <a:gd name="connsiteX5" fmla="*/ 2401570 w 4803140"/>
              <a:gd name="connsiteY5" fmla="*/ 0 h 52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3140" h="5232400">
                <a:moveTo>
                  <a:pt x="2401570" y="0"/>
                </a:moveTo>
                <a:cubicBezTo>
                  <a:pt x="3727920" y="0"/>
                  <a:pt x="4803140" y="1075220"/>
                  <a:pt x="4803140" y="2401570"/>
                </a:cubicBezTo>
                <a:lnTo>
                  <a:pt x="4803140" y="5232400"/>
                </a:lnTo>
                <a:lnTo>
                  <a:pt x="0" y="5232400"/>
                </a:lnTo>
                <a:lnTo>
                  <a:pt x="0" y="2401570"/>
                </a:lnTo>
                <a:cubicBezTo>
                  <a:pt x="0" y="1075220"/>
                  <a:pt x="1075220" y="0"/>
                  <a:pt x="2401570" y="0"/>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15" name="Espace réservé du pied de page 4">
            <a:extLst>
              <a:ext uri="{FF2B5EF4-FFF2-40B4-BE49-F238E27FC236}">
                <a16:creationId xmlns:a16="http://schemas.microsoft.com/office/drawing/2014/main" id="{DC7CBAEF-A3CC-0809-62A7-999C8D0C1811}"/>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endParaRPr lang="en-GB"/>
          </a:p>
        </p:txBody>
      </p:sp>
      <p:sp>
        <p:nvSpPr>
          <p:cNvPr id="16" name="Espace réservé du numéro de diapositive 5">
            <a:extLst>
              <a:ext uri="{FF2B5EF4-FFF2-40B4-BE49-F238E27FC236}">
                <a16:creationId xmlns:a16="http://schemas.microsoft.com/office/drawing/2014/main" id="{46B59288-641E-BB0F-2D37-B1F487747BE6}"/>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604670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6F5F5F7-4512-0EAE-850B-9D6161A6B164}"/>
              </a:ext>
            </a:extLst>
          </p:cNvPr>
          <p:cNvSpPr>
            <a:spLocks noGrp="1"/>
          </p:cNvSpPr>
          <p:nvPr>
            <p:ph type="body" idx="1" hasCustomPrompt="1"/>
          </p:nvPr>
        </p:nvSpPr>
        <p:spPr>
          <a:xfrm>
            <a:off x="5760504" y="1514474"/>
            <a:ext cx="2235799" cy="363312"/>
          </a:xfrm>
        </p:spPr>
        <p:txBody>
          <a:bodyPr anchor="ctr">
            <a:normAutofit/>
          </a:bodyPr>
          <a:lstStyle>
            <a:lvl1pPr marL="0" indent="0">
              <a:buNone/>
              <a:defRPr sz="1600" b="1">
                <a:solidFill>
                  <a:srgbClr val="254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4" name="Espace réservé du contenu 3">
            <a:extLst>
              <a:ext uri="{FF2B5EF4-FFF2-40B4-BE49-F238E27FC236}">
                <a16:creationId xmlns:a16="http://schemas.microsoft.com/office/drawing/2014/main" id="{1B2AE38F-F49E-C383-72B5-D0C3131BD228}"/>
              </a:ext>
            </a:extLst>
          </p:cNvPr>
          <p:cNvSpPr>
            <a:spLocks noGrp="1"/>
          </p:cNvSpPr>
          <p:nvPr>
            <p:ph sz="half" idx="2" hasCustomPrompt="1"/>
          </p:nvPr>
        </p:nvSpPr>
        <p:spPr>
          <a:xfrm>
            <a:off x="5760506" y="1798026"/>
            <a:ext cx="2235799" cy="363312"/>
          </a:xfrm>
        </p:spPr>
        <p:txBody>
          <a:bodyPr/>
          <a:lstStyle>
            <a:lvl1pPr>
              <a:defRPr b="0" i="0">
                <a:solidFill>
                  <a:srgbClr val="25485A"/>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8" name="Espace réservé du pied de page 7">
            <a:extLst>
              <a:ext uri="{FF2B5EF4-FFF2-40B4-BE49-F238E27FC236}">
                <a16:creationId xmlns:a16="http://schemas.microsoft.com/office/drawing/2014/main" id="{22DA2207-92D1-2F1E-0DB4-3B5058CC40FD}"/>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9" name="Espace réservé du numéro de diapositive 8">
            <a:extLst>
              <a:ext uri="{FF2B5EF4-FFF2-40B4-BE49-F238E27FC236}">
                <a16:creationId xmlns:a16="http://schemas.microsoft.com/office/drawing/2014/main" id="{15E3658B-BA18-6272-2723-8765DF750F9C}"/>
              </a:ext>
            </a:extLst>
          </p:cNvPr>
          <p:cNvSpPr>
            <a:spLocks noGrp="1"/>
          </p:cNvSpPr>
          <p:nvPr>
            <p:ph type="sldNum" sz="quarter" idx="12"/>
          </p:nvPr>
        </p:nvSpPr>
        <p:spPr/>
        <p:txBody>
          <a:bodyPr/>
          <a:lstStyle>
            <a:lvl1pPr>
              <a:defRPr>
                <a:solidFill>
                  <a:schemeClr val="accent1"/>
                </a:solidFill>
              </a:defRPr>
            </a:lvl1pPr>
          </a:lstStyle>
          <a:p>
            <a:fld id="{437F0C63-9D9F-2642-9BE6-825938832B4F}" type="slidenum">
              <a:rPr lang="en-GB" smtClean="0"/>
              <a:pPr/>
              <a:t>‹#›</a:t>
            </a:fld>
            <a:endParaRPr lang="en-GB"/>
          </a:p>
        </p:txBody>
      </p:sp>
      <p:sp>
        <p:nvSpPr>
          <p:cNvPr id="12" name="Espace réservé du texte 2">
            <a:extLst>
              <a:ext uri="{FF2B5EF4-FFF2-40B4-BE49-F238E27FC236}">
                <a16:creationId xmlns:a16="http://schemas.microsoft.com/office/drawing/2014/main" id="{805F7E82-A139-4B89-6C7C-7756D0B2327B}"/>
              </a:ext>
            </a:extLst>
          </p:cNvPr>
          <p:cNvSpPr>
            <a:spLocks noGrp="1"/>
          </p:cNvSpPr>
          <p:nvPr>
            <p:ph type="body" idx="13" hasCustomPrompt="1"/>
          </p:nvPr>
        </p:nvSpPr>
        <p:spPr>
          <a:xfrm>
            <a:off x="5760504" y="2317362"/>
            <a:ext cx="2235799" cy="363312"/>
          </a:xfrm>
        </p:spPr>
        <p:txBody>
          <a:bodyPr anchor="ctr">
            <a:normAutofit/>
          </a:bodyPr>
          <a:lstStyle>
            <a:lvl1pPr marL="0" indent="0">
              <a:buNone/>
              <a:defRPr sz="1600" b="1">
                <a:solidFill>
                  <a:srgbClr val="254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3" name="Espace réservé du contenu 3">
            <a:extLst>
              <a:ext uri="{FF2B5EF4-FFF2-40B4-BE49-F238E27FC236}">
                <a16:creationId xmlns:a16="http://schemas.microsoft.com/office/drawing/2014/main" id="{75DC4D65-568E-DC72-2076-42A24F61108D}"/>
              </a:ext>
            </a:extLst>
          </p:cNvPr>
          <p:cNvSpPr>
            <a:spLocks noGrp="1"/>
          </p:cNvSpPr>
          <p:nvPr>
            <p:ph sz="half" idx="14" hasCustomPrompt="1"/>
          </p:nvPr>
        </p:nvSpPr>
        <p:spPr>
          <a:xfrm>
            <a:off x="5760506" y="2600914"/>
            <a:ext cx="2235799" cy="363312"/>
          </a:xfrm>
        </p:spPr>
        <p:txBody>
          <a:bodyPr/>
          <a:lstStyle>
            <a:lvl1pPr>
              <a:defRPr b="0" i="0">
                <a:solidFill>
                  <a:srgbClr val="25485A"/>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14" name="Espace réservé du texte 2">
            <a:extLst>
              <a:ext uri="{FF2B5EF4-FFF2-40B4-BE49-F238E27FC236}">
                <a16:creationId xmlns:a16="http://schemas.microsoft.com/office/drawing/2014/main" id="{707FE6A4-37EF-0BD0-9998-E42E05682CB6}"/>
              </a:ext>
            </a:extLst>
          </p:cNvPr>
          <p:cNvSpPr>
            <a:spLocks noGrp="1"/>
          </p:cNvSpPr>
          <p:nvPr>
            <p:ph type="body" idx="15" hasCustomPrompt="1"/>
          </p:nvPr>
        </p:nvSpPr>
        <p:spPr>
          <a:xfrm>
            <a:off x="5760504" y="3121443"/>
            <a:ext cx="2235799" cy="363312"/>
          </a:xfrm>
        </p:spPr>
        <p:txBody>
          <a:bodyPr anchor="ctr">
            <a:normAutofit/>
          </a:bodyPr>
          <a:lstStyle>
            <a:lvl1pPr marL="0" indent="0">
              <a:buNone/>
              <a:defRPr sz="1600" b="1">
                <a:solidFill>
                  <a:srgbClr val="254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5" name="Espace réservé du contenu 3">
            <a:extLst>
              <a:ext uri="{FF2B5EF4-FFF2-40B4-BE49-F238E27FC236}">
                <a16:creationId xmlns:a16="http://schemas.microsoft.com/office/drawing/2014/main" id="{39634420-DBC5-783D-98EB-F0C686A02EDF}"/>
              </a:ext>
            </a:extLst>
          </p:cNvPr>
          <p:cNvSpPr>
            <a:spLocks noGrp="1"/>
          </p:cNvSpPr>
          <p:nvPr>
            <p:ph sz="half" idx="16" hasCustomPrompt="1"/>
          </p:nvPr>
        </p:nvSpPr>
        <p:spPr>
          <a:xfrm>
            <a:off x="5760506" y="3404995"/>
            <a:ext cx="2235799" cy="363312"/>
          </a:xfrm>
        </p:spPr>
        <p:txBody>
          <a:bodyPr/>
          <a:lstStyle>
            <a:lvl1pPr>
              <a:defRPr b="0" i="0">
                <a:solidFill>
                  <a:srgbClr val="25485A"/>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16" name="Espace réservé du texte 2">
            <a:extLst>
              <a:ext uri="{FF2B5EF4-FFF2-40B4-BE49-F238E27FC236}">
                <a16:creationId xmlns:a16="http://schemas.microsoft.com/office/drawing/2014/main" id="{16052C59-09F0-F27A-7498-B5877E79D600}"/>
              </a:ext>
            </a:extLst>
          </p:cNvPr>
          <p:cNvSpPr>
            <a:spLocks noGrp="1"/>
          </p:cNvSpPr>
          <p:nvPr>
            <p:ph type="body" idx="17" hasCustomPrompt="1"/>
          </p:nvPr>
        </p:nvSpPr>
        <p:spPr>
          <a:xfrm>
            <a:off x="5760504" y="3913986"/>
            <a:ext cx="2235799" cy="363312"/>
          </a:xfrm>
        </p:spPr>
        <p:txBody>
          <a:bodyPr anchor="ctr">
            <a:normAutofit/>
          </a:bodyPr>
          <a:lstStyle>
            <a:lvl1pPr marL="0" indent="0">
              <a:buNone/>
              <a:defRPr sz="1600" b="1">
                <a:solidFill>
                  <a:srgbClr val="254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7" name="Espace réservé du contenu 3">
            <a:extLst>
              <a:ext uri="{FF2B5EF4-FFF2-40B4-BE49-F238E27FC236}">
                <a16:creationId xmlns:a16="http://schemas.microsoft.com/office/drawing/2014/main" id="{EDB500C8-4390-11BF-1866-294EB2E89FD8}"/>
              </a:ext>
            </a:extLst>
          </p:cNvPr>
          <p:cNvSpPr>
            <a:spLocks noGrp="1"/>
          </p:cNvSpPr>
          <p:nvPr>
            <p:ph sz="half" idx="18" hasCustomPrompt="1"/>
          </p:nvPr>
        </p:nvSpPr>
        <p:spPr>
          <a:xfrm>
            <a:off x="5760506" y="4197538"/>
            <a:ext cx="2235799" cy="363312"/>
          </a:xfrm>
        </p:spPr>
        <p:txBody>
          <a:bodyPr/>
          <a:lstStyle>
            <a:lvl1pPr>
              <a:defRPr b="0" i="0">
                <a:solidFill>
                  <a:srgbClr val="25485A"/>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18" name="Espace réservé du texte 2">
            <a:extLst>
              <a:ext uri="{FF2B5EF4-FFF2-40B4-BE49-F238E27FC236}">
                <a16:creationId xmlns:a16="http://schemas.microsoft.com/office/drawing/2014/main" id="{50839CB2-6DAF-F5EA-C2A8-ADF6E9940A7C}"/>
              </a:ext>
            </a:extLst>
          </p:cNvPr>
          <p:cNvSpPr>
            <a:spLocks noGrp="1"/>
          </p:cNvSpPr>
          <p:nvPr>
            <p:ph type="body" idx="19" hasCustomPrompt="1"/>
          </p:nvPr>
        </p:nvSpPr>
        <p:spPr>
          <a:xfrm>
            <a:off x="5760504" y="4716481"/>
            <a:ext cx="2235799" cy="363312"/>
          </a:xfrm>
        </p:spPr>
        <p:txBody>
          <a:bodyPr anchor="ctr">
            <a:normAutofit/>
          </a:bodyPr>
          <a:lstStyle>
            <a:lvl1pPr marL="0" indent="0">
              <a:buNone/>
              <a:defRPr sz="1600" b="1">
                <a:solidFill>
                  <a:srgbClr val="254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9" name="Espace réservé du contenu 3">
            <a:extLst>
              <a:ext uri="{FF2B5EF4-FFF2-40B4-BE49-F238E27FC236}">
                <a16:creationId xmlns:a16="http://schemas.microsoft.com/office/drawing/2014/main" id="{3BD630F1-5EB4-3E89-27CA-4215A42D341E}"/>
              </a:ext>
            </a:extLst>
          </p:cNvPr>
          <p:cNvSpPr>
            <a:spLocks noGrp="1"/>
          </p:cNvSpPr>
          <p:nvPr>
            <p:ph sz="half" idx="20" hasCustomPrompt="1"/>
          </p:nvPr>
        </p:nvSpPr>
        <p:spPr>
          <a:xfrm>
            <a:off x="5760506" y="5000033"/>
            <a:ext cx="2235799" cy="363312"/>
          </a:xfrm>
        </p:spPr>
        <p:txBody>
          <a:bodyPr/>
          <a:lstStyle>
            <a:lvl1pPr>
              <a:defRPr b="0" i="0">
                <a:solidFill>
                  <a:srgbClr val="25485A"/>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0" name="Espace réservé du texte 2">
            <a:extLst>
              <a:ext uri="{FF2B5EF4-FFF2-40B4-BE49-F238E27FC236}">
                <a16:creationId xmlns:a16="http://schemas.microsoft.com/office/drawing/2014/main" id="{B93DDC2B-E7BD-2BD1-5E2D-48CC2C422062}"/>
              </a:ext>
            </a:extLst>
          </p:cNvPr>
          <p:cNvSpPr>
            <a:spLocks noGrp="1"/>
          </p:cNvSpPr>
          <p:nvPr>
            <p:ph type="body" idx="21" hasCustomPrompt="1"/>
          </p:nvPr>
        </p:nvSpPr>
        <p:spPr>
          <a:xfrm>
            <a:off x="8938601" y="1514474"/>
            <a:ext cx="2235799" cy="363312"/>
          </a:xfrm>
        </p:spPr>
        <p:txBody>
          <a:bodyPr anchor="ctr">
            <a:normAutofit/>
          </a:bodyPr>
          <a:lstStyle>
            <a:lvl1pPr marL="0" indent="0">
              <a:buNone/>
              <a:defRPr sz="1600" b="1">
                <a:solidFill>
                  <a:srgbClr val="254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1" name="Espace réservé du contenu 3">
            <a:extLst>
              <a:ext uri="{FF2B5EF4-FFF2-40B4-BE49-F238E27FC236}">
                <a16:creationId xmlns:a16="http://schemas.microsoft.com/office/drawing/2014/main" id="{DD7BD70F-9B56-BD52-FF5A-32EFE537FE3F}"/>
              </a:ext>
            </a:extLst>
          </p:cNvPr>
          <p:cNvSpPr>
            <a:spLocks noGrp="1"/>
          </p:cNvSpPr>
          <p:nvPr>
            <p:ph sz="half" idx="22" hasCustomPrompt="1"/>
          </p:nvPr>
        </p:nvSpPr>
        <p:spPr>
          <a:xfrm>
            <a:off x="8938603" y="1798026"/>
            <a:ext cx="2235799" cy="363312"/>
          </a:xfrm>
        </p:spPr>
        <p:txBody>
          <a:bodyPr/>
          <a:lstStyle>
            <a:lvl1pPr>
              <a:defRPr b="0" i="0">
                <a:solidFill>
                  <a:srgbClr val="25485A"/>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2" name="Espace réservé du texte 2">
            <a:extLst>
              <a:ext uri="{FF2B5EF4-FFF2-40B4-BE49-F238E27FC236}">
                <a16:creationId xmlns:a16="http://schemas.microsoft.com/office/drawing/2014/main" id="{E61ED1ED-25F3-B195-2804-81029EDF3041}"/>
              </a:ext>
            </a:extLst>
          </p:cNvPr>
          <p:cNvSpPr>
            <a:spLocks noGrp="1"/>
          </p:cNvSpPr>
          <p:nvPr>
            <p:ph type="body" idx="23" hasCustomPrompt="1"/>
          </p:nvPr>
        </p:nvSpPr>
        <p:spPr>
          <a:xfrm>
            <a:off x="8938601" y="2317362"/>
            <a:ext cx="2235799" cy="363312"/>
          </a:xfrm>
        </p:spPr>
        <p:txBody>
          <a:bodyPr anchor="ctr">
            <a:normAutofit/>
          </a:bodyPr>
          <a:lstStyle>
            <a:lvl1pPr marL="0" indent="0">
              <a:buNone/>
              <a:defRPr sz="1600" b="1">
                <a:solidFill>
                  <a:srgbClr val="254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3" name="Espace réservé du contenu 3">
            <a:extLst>
              <a:ext uri="{FF2B5EF4-FFF2-40B4-BE49-F238E27FC236}">
                <a16:creationId xmlns:a16="http://schemas.microsoft.com/office/drawing/2014/main" id="{E6F17A58-1D87-011B-7352-200252423D6D}"/>
              </a:ext>
            </a:extLst>
          </p:cNvPr>
          <p:cNvSpPr>
            <a:spLocks noGrp="1"/>
          </p:cNvSpPr>
          <p:nvPr>
            <p:ph sz="half" idx="24" hasCustomPrompt="1"/>
          </p:nvPr>
        </p:nvSpPr>
        <p:spPr>
          <a:xfrm>
            <a:off x="8938603" y="2600914"/>
            <a:ext cx="2235799" cy="363312"/>
          </a:xfrm>
        </p:spPr>
        <p:txBody>
          <a:bodyPr/>
          <a:lstStyle>
            <a:lvl1pPr>
              <a:defRPr b="0" i="0">
                <a:solidFill>
                  <a:srgbClr val="25485A"/>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4" name="Espace réservé du texte 2">
            <a:extLst>
              <a:ext uri="{FF2B5EF4-FFF2-40B4-BE49-F238E27FC236}">
                <a16:creationId xmlns:a16="http://schemas.microsoft.com/office/drawing/2014/main" id="{6022D409-A30C-44D1-A50E-662EEDCC1D47}"/>
              </a:ext>
            </a:extLst>
          </p:cNvPr>
          <p:cNvSpPr>
            <a:spLocks noGrp="1"/>
          </p:cNvSpPr>
          <p:nvPr>
            <p:ph type="body" idx="25" hasCustomPrompt="1"/>
          </p:nvPr>
        </p:nvSpPr>
        <p:spPr>
          <a:xfrm>
            <a:off x="8938601" y="3121443"/>
            <a:ext cx="2235799" cy="363312"/>
          </a:xfrm>
        </p:spPr>
        <p:txBody>
          <a:bodyPr anchor="ctr">
            <a:normAutofit/>
          </a:bodyPr>
          <a:lstStyle>
            <a:lvl1pPr marL="0" indent="0">
              <a:buNone/>
              <a:defRPr sz="1600" b="1">
                <a:solidFill>
                  <a:srgbClr val="254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5" name="Espace réservé du contenu 3">
            <a:extLst>
              <a:ext uri="{FF2B5EF4-FFF2-40B4-BE49-F238E27FC236}">
                <a16:creationId xmlns:a16="http://schemas.microsoft.com/office/drawing/2014/main" id="{3A757127-DB86-224E-69B5-8F6D24A32050}"/>
              </a:ext>
            </a:extLst>
          </p:cNvPr>
          <p:cNvSpPr>
            <a:spLocks noGrp="1"/>
          </p:cNvSpPr>
          <p:nvPr>
            <p:ph sz="half" idx="26" hasCustomPrompt="1"/>
          </p:nvPr>
        </p:nvSpPr>
        <p:spPr>
          <a:xfrm>
            <a:off x="8938603" y="3404995"/>
            <a:ext cx="2235799" cy="363312"/>
          </a:xfrm>
        </p:spPr>
        <p:txBody>
          <a:bodyPr/>
          <a:lstStyle>
            <a:lvl1pPr>
              <a:defRPr b="0" i="0">
                <a:solidFill>
                  <a:srgbClr val="25485A"/>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6" name="Espace réservé du texte 2">
            <a:extLst>
              <a:ext uri="{FF2B5EF4-FFF2-40B4-BE49-F238E27FC236}">
                <a16:creationId xmlns:a16="http://schemas.microsoft.com/office/drawing/2014/main" id="{755FE3FF-7D2F-968F-D15A-BEAE9B99315D}"/>
              </a:ext>
            </a:extLst>
          </p:cNvPr>
          <p:cNvSpPr>
            <a:spLocks noGrp="1"/>
          </p:cNvSpPr>
          <p:nvPr>
            <p:ph type="body" idx="27" hasCustomPrompt="1"/>
          </p:nvPr>
        </p:nvSpPr>
        <p:spPr>
          <a:xfrm>
            <a:off x="8938601" y="3913986"/>
            <a:ext cx="2235799" cy="363312"/>
          </a:xfrm>
        </p:spPr>
        <p:txBody>
          <a:bodyPr anchor="ctr">
            <a:normAutofit/>
          </a:bodyPr>
          <a:lstStyle>
            <a:lvl1pPr marL="0" indent="0">
              <a:buNone/>
              <a:defRPr sz="1600" b="1">
                <a:solidFill>
                  <a:srgbClr val="254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7" name="Espace réservé du contenu 3">
            <a:extLst>
              <a:ext uri="{FF2B5EF4-FFF2-40B4-BE49-F238E27FC236}">
                <a16:creationId xmlns:a16="http://schemas.microsoft.com/office/drawing/2014/main" id="{A7A846F7-4DC6-0DAB-A74E-3F427B38C896}"/>
              </a:ext>
            </a:extLst>
          </p:cNvPr>
          <p:cNvSpPr>
            <a:spLocks noGrp="1"/>
          </p:cNvSpPr>
          <p:nvPr>
            <p:ph sz="half" idx="28" hasCustomPrompt="1"/>
          </p:nvPr>
        </p:nvSpPr>
        <p:spPr>
          <a:xfrm>
            <a:off x="8938603" y="4197538"/>
            <a:ext cx="2235799" cy="363312"/>
          </a:xfrm>
        </p:spPr>
        <p:txBody>
          <a:bodyPr/>
          <a:lstStyle>
            <a:lvl1pPr>
              <a:defRPr b="0" i="0">
                <a:solidFill>
                  <a:srgbClr val="25485A"/>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8" name="Espace réservé du texte 2">
            <a:extLst>
              <a:ext uri="{FF2B5EF4-FFF2-40B4-BE49-F238E27FC236}">
                <a16:creationId xmlns:a16="http://schemas.microsoft.com/office/drawing/2014/main" id="{0ABC3DD3-5F8E-6DCD-D021-0AB3A1A3DFFD}"/>
              </a:ext>
            </a:extLst>
          </p:cNvPr>
          <p:cNvSpPr>
            <a:spLocks noGrp="1"/>
          </p:cNvSpPr>
          <p:nvPr>
            <p:ph type="body" idx="29" hasCustomPrompt="1"/>
          </p:nvPr>
        </p:nvSpPr>
        <p:spPr>
          <a:xfrm>
            <a:off x="8938601" y="4716481"/>
            <a:ext cx="2235799" cy="363312"/>
          </a:xfrm>
        </p:spPr>
        <p:txBody>
          <a:bodyPr anchor="ctr">
            <a:normAutofit/>
          </a:bodyPr>
          <a:lstStyle>
            <a:lvl1pPr marL="0" indent="0">
              <a:buNone/>
              <a:defRPr sz="1600" b="1">
                <a:solidFill>
                  <a:srgbClr val="2548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9" name="Espace réservé du contenu 3">
            <a:extLst>
              <a:ext uri="{FF2B5EF4-FFF2-40B4-BE49-F238E27FC236}">
                <a16:creationId xmlns:a16="http://schemas.microsoft.com/office/drawing/2014/main" id="{DEE3AA2A-2D14-568F-5799-E9C0D1C0821E}"/>
              </a:ext>
            </a:extLst>
          </p:cNvPr>
          <p:cNvSpPr>
            <a:spLocks noGrp="1"/>
          </p:cNvSpPr>
          <p:nvPr>
            <p:ph sz="half" idx="30" hasCustomPrompt="1"/>
          </p:nvPr>
        </p:nvSpPr>
        <p:spPr>
          <a:xfrm>
            <a:off x="8938603" y="5000033"/>
            <a:ext cx="2235799" cy="363312"/>
          </a:xfrm>
        </p:spPr>
        <p:txBody>
          <a:bodyPr/>
          <a:lstStyle>
            <a:lvl1pPr>
              <a:defRPr b="0" i="0">
                <a:solidFill>
                  <a:srgbClr val="25485A"/>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6" name="Titre 1">
            <a:extLst>
              <a:ext uri="{FF2B5EF4-FFF2-40B4-BE49-F238E27FC236}">
                <a16:creationId xmlns:a16="http://schemas.microsoft.com/office/drawing/2014/main" id="{6892EE5D-29F1-B631-BDCF-F8C06D229876}"/>
              </a:ext>
            </a:extLst>
          </p:cNvPr>
          <p:cNvSpPr txBox="1">
            <a:spLocks/>
          </p:cNvSpPr>
          <p:nvPr userDrawn="1"/>
        </p:nvSpPr>
        <p:spPr>
          <a:xfrm rot="5400000">
            <a:off x="1636496" y="1102178"/>
            <a:ext cx="1263421" cy="4653643"/>
          </a:xfrm>
          <a:prstGeom prst="round2SameRect">
            <a:avLst>
              <a:gd name="adj1" fmla="val 50000"/>
              <a:gd name="adj2" fmla="val 0"/>
            </a:avLst>
          </a:prstGeom>
          <a:noFill/>
          <a:ln w="28575">
            <a:solidFill>
              <a:schemeClr val="accent2"/>
            </a:solidFill>
          </a:ln>
        </p:spPr>
        <p:txBody>
          <a:bodyPr vert="horz" lIns="91440" tIns="432000" rIns="91440" bIns="72000" rtlCol="0" anchor="ctr">
            <a:normAutofit/>
          </a:bodyPr>
          <a:lstStyle>
            <a:lvl1pPr algn="r" defTabSz="914400" rtl="0" eaLnBrk="1" latinLnBrk="0" hangingPunct="1">
              <a:lnSpc>
                <a:spcPct val="100000"/>
              </a:lnSpc>
              <a:spcBef>
                <a:spcPct val="0"/>
              </a:spcBef>
              <a:buNone/>
              <a:defRPr sz="3200" b="1" i="0" kern="1200">
                <a:solidFill>
                  <a:schemeClr val="accent1"/>
                </a:solidFill>
                <a:latin typeface="Somfy Sans Light" pitchFamily="2" charset="0"/>
                <a:ea typeface="+mj-ea"/>
                <a:cs typeface="+mj-cs"/>
              </a:defRPr>
            </a:lvl1pPr>
          </a:lstStyle>
          <a:p>
            <a:endParaRPr lang="en-GB"/>
          </a:p>
        </p:txBody>
      </p:sp>
      <p:sp>
        <p:nvSpPr>
          <p:cNvPr id="7" name="Titre 6">
            <a:extLst>
              <a:ext uri="{FF2B5EF4-FFF2-40B4-BE49-F238E27FC236}">
                <a16:creationId xmlns:a16="http://schemas.microsoft.com/office/drawing/2014/main" id="{27DA399D-45B0-0CEA-A573-3E1B1AAC810E}"/>
              </a:ext>
            </a:extLst>
          </p:cNvPr>
          <p:cNvSpPr>
            <a:spLocks noGrp="1"/>
          </p:cNvSpPr>
          <p:nvPr>
            <p:ph type="title" hasCustomPrompt="1"/>
          </p:nvPr>
        </p:nvSpPr>
        <p:spPr>
          <a:xfrm>
            <a:off x="457200" y="2792098"/>
            <a:ext cx="4196444" cy="1263422"/>
          </a:xfrm>
        </p:spPr>
        <p:txBody>
          <a:bodyPr>
            <a:normAutofit/>
          </a:bodyPr>
          <a:lstStyle>
            <a:lvl1pPr>
              <a:defRPr sz="3600">
                <a:solidFill>
                  <a:srgbClr val="25485A"/>
                </a:solidFill>
              </a:defRPr>
            </a:lvl1pPr>
          </a:lstStyle>
          <a:p>
            <a:r>
              <a:rPr lang="fr-FR"/>
              <a:t>Sommaire</a:t>
            </a:r>
          </a:p>
        </p:txBody>
      </p:sp>
      <p:sp>
        <p:nvSpPr>
          <p:cNvPr id="2" name="Rectangle 1">
            <a:extLst>
              <a:ext uri="{FF2B5EF4-FFF2-40B4-BE49-F238E27FC236}">
                <a16:creationId xmlns:a16="http://schemas.microsoft.com/office/drawing/2014/main" id="{850BA31B-3600-CA67-63C4-4112FC284698}"/>
              </a:ext>
            </a:extLst>
          </p:cNvPr>
          <p:cNvSpPr/>
          <p:nvPr userDrawn="1"/>
        </p:nvSpPr>
        <p:spPr>
          <a:xfrm>
            <a:off x="-182880" y="2463501"/>
            <a:ext cx="182880" cy="181379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4963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re de section">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1222758" y="1505133"/>
            <a:ext cx="2932147" cy="2155522"/>
          </a:xfrm>
          <a:prstGeom prst="rect">
            <a:avLst/>
          </a:prstGeom>
          <a:ln>
            <a:noFill/>
          </a:ln>
        </p:spPr>
        <p:txBody>
          <a:bodyPr vert="horz" bIns="46800" anchor="b">
            <a:normAutofit/>
          </a:bodyPr>
          <a:lstStyle>
            <a:lvl1pPr algn="l">
              <a:defRPr sz="2800" b="1" i="0">
                <a:solidFill>
                  <a:schemeClr val="accent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1222758" y="3660655"/>
            <a:ext cx="2932147" cy="1065198"/>
          </a:xfrm>
        </p:spPr>
        <p:txBody>
          <a:bodyPr anchor="t"/>
          <a:lstStyle>
            <a:lvl1pPr marL="0" indent="0" algn="l">
              <a:buNone/>
              <a:defRPr sz="2400" b="0" i="0">
                <a:solidFill>
                  <a:schemeClr val="accent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2" name="Espace réservé pour une image  11">
            <a:extLst>
              <a:ext uri="{FF2B5EF4-FFF2-40B4-BE49-F238E27FC236}">
                <a16:creationId xmlns:a16="http://schemas.microsoft.com/office/drawing/2014/main" id="{ABB1A5C2-CE8F-141E-482F-9D579C3422A1}"/>
              </a:ext>
            </a:extLst>
          </p:cNvPr>
          <p:cNvSpPr>
            <a:spLocks noGrp="1"/>
          </p:cNvSpPr>
          <p:nvPr>
            <p:ph type="pic" sz="quarter" idx="11"/>
          </p:nvPr>
        </p:nvSpPr>
        <p:spPr>
          <a:xfrm>
            <a:off x="4154905" y="-1"/>
            <a:ext cx="6063916" cy="6219825"/>
          </a:xfrm>
          <a:custGeom>
            <a:avLst/>
            <a:gdLst>
              <a:gd name="connsiteX0" fmla="*/ 0 w 6063916"/>
              <a:gd name="connsiteY0" fmla="*/ 0 h 6219825"/>
              <a:gd name="connsiteX1" fmla="*/ 6063916 w 6063916"/>
              <a:gd name="connsiteY1" fmla="*/ 0 h 6219825"/>
              <a:gd name="connsiteX2" fmla="*/ 6063916 w 6063916"/>
              <a:gd name="connsiteY2" fmla="*/ 3365046 h 6219825"/>
              <a:gd name="connsiteX3" fmla="*/ 3031958 w 6063916"/>
              <a:gd name="connsiteY3" fmla="*/ 6219825 h 6219825"/>
              <a:gd name="connsiteX4" fmla="*/ 0 w 6063916"/>
              <a:gd name="connsiteY4" fmla="*/ 3365046 h 621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3916" h="6219825">
                <a:moveTo>
                  <a:pt x="0" y="0"/>
                </a:moveTo>
                <a:lnTo>
                  <a:pt x="6063916" y="0"/>
                </a:lnTo>
                <a:lnTo>
                  <a:pt x="6063916" y="3365046"/>
                </a:lnTo>
                <a:cubicBezTo>
                  <a:pt x="6063916" y="4941697"/>
                  <a:pt x="4706462" y="6219825"/>
                  <a:pt x="3031958" y="6219825"/>
                </a:cubicBezTo>
                <a:cubicBezTo>
                  <a:pt x="1357455" y="6219825"/>
                  <a:pt x="0" y="4941697"/>
                  <a:pt x="0" y="3365046"/>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15" name="Espace réservé du pied de page 4">
            <a:extLst>
              <a:ext uri="{FF2B5EF4-FFF2-40B4-BE49-F238E27FC236}">
                <a16:creationId xmlns:a16="http://schemas.microsoft.com/office/drawing/2014/main" id="{7B7CDBDB-910C-F161-AAA0-EB82BD9D9783}"/>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endParaRPr lang="en-GB"/>
          </a:p>
        </p:txBody>
      </p:sp>
      <p:sp>
        <p:nvSpPr>
          <p:cNvPr id="16" name="Espace réservé du numéro de diapositive 5">
            <a:extLst>
              <a:ext uri="{FF2B5EF4-FFF2-40B4-BE49-F238E27FC236}">
                <a16:creationId xmlns:a16="http://schemas.microsoft.com/office/drawing/2014/main" id="{5153BCC4-EF22-07F2-585D-B56E33205AF6}"/>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675784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6462714" y="2010455"/>
            <a:ext cx="5169046" cy="1624171"/>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6462714" y="3634626"/>
            <a:ext cx="5169046"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9" name="Espace réservé pour une image  18">
            <a:extLst>
              <a:ext uri="{FF2B5EF4-FFF2-40B4-BE49-F238E27FC236}">
                <a16:creationId xmlns:a16="http://schemas.microsoft.com/office/drawing/2014/main" id="{F8854EA6-C51F-C19D-9D42-B9D00327B016}"/>
              </a:ext>
            </a:extLst>
          </p:cNvPr>
          <p:cNvSpPr>
            <a:spLocks noGrp="1"/>
          </p:cNvSpPr>
          <p:nvPr>
            <p:ph type="pic" sz="quarter" idx="10"/>
          </p:nvPr>
        </p:nvSpPr>
        <p:spPr>
          <a:xfrm>
            <a:off x="-1" y="1943099"/>
            <a:ext cx="5729288" cy="2971800"/>
          </a:xfrm>
          <a:custGeom>
            <a:avLst/>
            <a:gdLst>
              <a:gd name="connsiteX0" fmla="*/ 0 w 5729288"/>
              <a:gd name="connsiteY0" fmla="*/ 0 h 2971800"/>
              <a:gd name="connsiteX1" fmla="*/ 4243388 w 5729288"/>
              <a:gd name="connsiteY1" fmla="*/ 0 h 2971800"/>
              <a:gd name="connsiteX2" fmla="*/ 5729288 w 5729288"/>
              <a:gd name="connsiteY2" fmla="*/ 1485900 h 2971800"/>
              <a:gd name="connsiteX3" fmla="*/ 4243388 w 5729288"/>
              <a:gd name="connsiteY3" fmla="*/ 2971800 h 2971800"/>
              <a:gd name="connsiteX4" fmla="*/ 0 w 5729288"/>
              <a:gd name="connsiteY4" fmla="*/ 297180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9288" h="2971800">
                <a:moveTo>
                  <a:pt x="0" y="0"/>
                </a:moveTo>
                <a:lnTo>
                  <a:pt x="4243388" y="0"/>
                </a:lnTo>
                <a:cubicBezTo>
                  <a:pt x="5064028" y="0"/>
                  <a:pt x="5729288" y="665260"/>
                  <a:pt x="5729288" y="1485900"/>
                </a:cubicBezTo>
                <a:cubicBezTo>
                  <a:pt x="5729288" y="2306540"/>
                  <a:pt x="5064028" y="2971800"/>
                  <a:pt x="4243388" y="2971800"/>
                </a:cubicBezTo>
                <a:lnTo>
                  <a:pt x="0" y="2971800"/>
                </a:ln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0" name="Espace réservé du pied de page 4">
            <a:extLst>
              <a:ext uri="{FF2B5EF4-FFF2-40B4-BE49-F238E27FC236}">
                <a16:creationId xmlns:a16="http://schemas.microsoft.com/office/drawing/2014/main" id="{A267866C-7543-E78B-6E49-433BCE15F7E1}"/>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endParaRPr lang="en-GB"/>
          </a:p>
        </p:txBody>
      </p:sp>
      <p:sp>
        <p:nvSpPr>
          <p:cNvPr id="21" name="Espace réservé du numéro de diapositive 5">
            <a:extLst>
              <a:ext uri="{FF2B5EF4-FFF2-40B4-BE49-F238E27FC236}">
                <a16:creationId xmlns:a16="http://schemas.microsoft.com/office/drawing/2014/main" id="{93B9BAF8-19DF-64CC-A9F5-0BBD1FD89C9D}"/>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3130391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ais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75147-10DA-B8A1-19F9-310B6ECB9365}"/>
              </a:ext>
            </a:extLst>
          </p:cNvPr>
          <p:cNvSpPr>
            <a:spLocks noGrp="1"/>
          </p:cNvSpPr>
          <p:nvPr>
            <p:ph type="title" hasCustomPrompt="1"/>
          </p:nvPr>
        </p:nvSpPr>
        <p:spPr>
          <a:xfrm rot="5400000">
            <a:off x="1646124" y="1102178"/>
            <a:ext cx="1263421" cy="4653643"/>
          </a:xfrm>
          <a:ln w="28575"/>
        </p:spPr>
        <p:txBody>
          <a:bodyPr tIns="432000" bIns="72000">
            <a:normAutofit/>
          </a:bodyPr>
          <a:lstStyle>
            <a:lvl1pPr algn="r">
              <a:defRPr sz="3200" b="1">
                <a:solidFill>
                  <a:schemeClr val="bg2"/>
                </a:solidFill>
              </a:defRPr>
            </a:lvl1pPr>
          </a:lstStyle>
          <a:p>
            <a:r>
              <a:rPr lang="fr-FR"/>
              <a:t>Sommaire</a:t>
            </a:r>
            <a:endParaRPr lang="en-GB"/>
          </a:p>
        </p:txBody>
      </p:sp>
      <p:sp>
        <p:nvSpPr>
          <p:cNvPr id="3" name="Espace réservé du texte 2">
            <a:extLst>
              <a:ext uri="{FF2B5EF4-FFF2-40B4-BE49-F238E27FC236}">
                <a16:creationId xmlns:a16="http://schemas.microsoft.com/office/drawing/2014/main" id="{26F5F5F7-4512-0EAE-850B-9D6161A6B164}"/>
              </a:ext>
            </a:extLst>
          </p:cNvPr>
          <p:cNvSpPr>
            <a:spLocks noGrp="1"/>
          </p:cNvSpPr>
          <p:nvPr>
            <p:ph type="body" idx="1" hasCustomPrompt="1"/>
          </p:nvPr>
        </p:nvSpPr>
        <p:spPr>
          <a:xfrm>
            <a:off x="5760504" y="1514474"/>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4" name="Espace réservé du contenu 3">
            <a:extLst>
              <a:ext uri="{FF2B5EF4-FFF2-40B4-BE49-F238E27FC236}">
                <a16:creationId xmlns:a16="http://schemas.microsoft.com/office/drawing/2014/main" id="{1B2AE38F-F49E-C383-72B5-D0C3131BD228}"/>
              </a:ext>
            </a:extLst>
          </p:cNvPr>
          <p:cNvSpPr>
            <a:spLocks noGrp="1"/>
          </p:cNvSpPr>
          <p:nvPr>
            <p:ph sz="half" idx="2" hasCustomPrompt="1"/>
          </p:nvPr>
        </p:nvSpPr>
        <p:spPr>
          <a:xfrm>
            <a:off x="5760506" y="1798026"/>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8" name="Espace réservé du pied de page 7">
            <a:extLst>
              <a:ext uri="{FF2B5EF4-FFF2-40B4-BE49-F238E27FC236}">
                <a16:creationId xmlns:a16="http://schemas.microsoft.com/office/drawing/2014/main" id="{22DA2207-92D1-2F1E-0DB4-3B5058CC40FD}"/>
              </a:ext>
            </a:extLst>
          </p:cNvPr>
          <p:cNvSpPr>
            <a:spLocks noGrp="1"/>
          </p:cNvSpPr>
          <p:nvPr>
            <p:ph type="ftr" sz="quarter" idx="11"/>
          </p:nvPr>
        </p:nvSpPr>
        <p:spPr/>
        <p:txBody>
          <a:bodyPr/>
          <a:lstStyle>
            <a:lvl1pPr>
              <a:defRPr>
                <a:solidFill>
                  <a:schemeClr val="bg2"/>
                </a:solidFill>
              </a:defRPr>
            </a:lvl1pPr>
          </a:lstStyle>
          <a:p>
            <a:endParaRPr lang="en-GB"/>
          </a:p>
        </p:txBody>
      </p:sp>
      <p:sp>
        <p:nvSpPr>
          <p:cNvPr id="9" name="Espace réservé du numéro de diapositive 8">
            <a:extLst>
              <a:ext uri="{FF2B5EF4-FFF2-40B4-BE49-F238E27FC236}">
                <a16:creationId xmlns:a16="http://schemas.microsoft.com/office/drawing/2014/main" id="{15E3658B-BA18-6272-2723-8765DF750F9C}"/>
              </a:ext>
            </a:extLst>
          </p:cNvPr>
          <p:cNvSpPr>
            <a:spLocks noGrp="1"/>
          </p:cNvSpPr>
          <p:nvPr>
            <p:ph type="sldNum" sz="quarter" idx="12"/>
          </p:nvPr>
        </p:nvSpPr>
        <p:spPr/>
        <p:txBody>
          <a:bodyPr/>
          <a:lstStyle>
            <a:lvl1pPr>
              <a:defRPr>
                <a:solidFill>
                  <a:schemeClr val="bg2"/>
                </a:solidFill>
              </a:defRPr>
            </a:lvl1pPr>
          </a:lstStyle>
          <a:p>
            <a:fld id="{437F0C63-9D9F-2642-9BE6-825938832B4F}" type="slidenum">
              <a:rPr lang="en-GB" smtClean="0"/>
              <a:pPr/>
              <a:t>‹#›</a:t>
            </a:fld>
            <a:endParaRPr lang="en-GB"/>
          </a:p>
        </p:txBody>
      </p:sp>
      <p:sp>
        <p:nvSpPr>
          <p:cNvPr id="12" name="Espace réservé du texte 2">
            <a:extLst>
              <a:ext uri="{FF2B5EF4-FFF2-40B4-BE49-F238E27FC236}">
                <a16:creationId xmlns:a16="http://schemas.microsoft.com/office/drawing/2014/main" id="{805F7E82-A139-4B89-6C7C-7756D0B2327B}"/>
              </a:ext>
            </a:extLst>
          </p:cNvPr>
          <p:cNvSpPr>
            <a:spLocks noGrp="1"/>
          </p:cNvSpPr>
          <p:nvPr>
            <p:ph type="body" idx="13" hasCustomPrompt="1"/>
          </p:nvPr>
        </p:nvSpPr>
        <p:spPr>
          <a:xfrm>
            <a:off x="5760504" y="2317362"/>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3" name="Espace réservé du contenu 3">
            <a:extLst>
              <a:ext uri="{FF2B5EF4-FFF2-40B4-BE49-F238E27FC236}">
                <a16:creationId xmlns:a16="http://schemas.microsoft.com/office/drawing/2014/main" id="{75DC4D65-568E-DC72-2076-42A24F61108D}"/>
              </a:ext>
            </a:extLst>
          </p:cNvPr>
          <p:cNvSpPr>
            <a:spLocks noGrp="1"/>
          </p:cNvSpPr>
          <p:nvPr>
            <p:ph sz="half" idx="14" hasCustomPrompt="1"/>
          </p:nvPr>
        </p:nvSpPr>
        <p:spPr>
          <a:xfrm>
            <a:off x="5760506" y="2600914"/>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14" name="Espace réservé du texte 2">
            <a:extLst>
              <a:ext uri="{FF2B5EF4-FFF2-40B4-BE49-F238E27FC236}">
                <a16:creationId xmlns:a16="http://schemas.microsoft.com/office/drawing/2014/main" id="{707FE6A4-37EF-0BD0-9998-E42E05682CB6}"/>
              </a:ext>
            </a:extLst>
          </p:cNvPr>
          <p:cNvSpPr>
            <a:spLocks noGrp="1"/>
          </p:cNvSpPr>
          <p:nvPr>
            <p:ph type="body" idx="15" hasCustomPrompt="1"/>
          </p:nvPr>
        </p:nvSpPr>
        <p:spPr>
          <a:xfrm>
            <a:off x="5760504" y="3121443"/>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5" name="Espace réservé du contenu 3">
            <a:extLst>
              <a:ext uri="{FF2B5EF4-FFF2-40B4-BE49-F238E27FC236}">
                <a16:creationId xmlns:a16="http://schemas.microsoft.com/office/drawing/2014/main" id="{39634420-DBC5-783D-98EB-F0C686A02EDF}"/>
              </a:ext>
            </a:extLst>
          </p:cNvPr>
          <p:cNvSpPr>
            <a:spLocks noGrp="1"/>
          </p:cNvSpPr>
          <p:nvPr>
            <p:ph sz="half" idx="16" hasCustomPrompt="1"/>
          </p:nvPr>
        </p:nvSpPr>
        <p:spPr>
          <a:xfrm>
            <a:off x="5760506" y="3404995"/>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16" name="Espace réservé du texte 2">
            <a:extLst>
              <a:ext uri="{FF2B5EF4-FFF2-40B4-BE49-F238E27FC236}">
                <a16:creationId xmlns:a16="http://schemas.microsoft.com/office/drawing/2014/main" id="{16052C59-09F0-F27A-7498-B5877E79D600}"/>
              </a:ext>
            </a:extLst>
          </p:cNvPr>
          <p:cNvSpPr>
            <a:spLocks noGrp="1"/>
          </p:cNvSpPr>
          <p:nvPr>
            <p:ph type="body" idx="17" hasCustomPrompt="1"/>
          </p:nvPr>
        </p:nvSpPr>
        <p:spPr>
          <a:xfrm>
            <a:off x="5760504" y="3913986"/>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7" name="Espace réservé du contenu 3">
            <a:extLst>
              <a:ext uri="{FF2B5EF4-FFF2-40B4-BE49-F238E27FC236}">
                <a16:creationId xmlns:a16="http://schemas.microsoft.com/office/drawing/2014/main" id="{EDB500C8-4390-11BF-1866-294EB2E89FD8}"/>
              </a:ext>
            </a:extLst>
          </p:cNvPr>
          <p:cNvSpPr>
            <a:spLocks noGrp="1"/>
          </p:cNvSpPr>
          <p:nvPr>
            <p:ph sz="half" idx="18" hasCustomPrompt="1"/>
          </p:nvPr>
        </p:nvSpPr>
        <p:spPr>
          <a:xfrm>
            <a:off x="5760506" y="4197538"/>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18" name="Espace réservé du texte 2">
            <a:extLst>
              <a:ext uri="{FF2B5EF4-FFF2-40B4-BE49-F238E27FC236}">
                <a16:creationId xmlns:a16="http://schemas.microsoft.com/office/drawing/2014/main" id="{50839CB2-6DAF-F5EA-C2A8-ADF6E9940A7C}"/>
              </a:ext>
            </a:extLst>
          </p:cNvPr>
          <p:cNvSpPr>
            <a:spLocks noGrp="1"/>
          </p:cNvSpPr>
          <p:nvPr>
            <p:ph type="body" idx="19" hasCustomPrompt="1"/>
          </p:nvPr>
        </p:nvSpPr>
        <p:spPr>
          <a:xfrm>
            <a:off x="5760504" y="4716481"/>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9" name="Espace réservé du contenu 3">
            <a:extLst>
              <a:ext uri="{FF2B5EF4-FFF2-40B4-BE49-F238E27FC236}">
                <a16:creationId xmlns:a16="http://schemas.microsoft.com/office/drawing/2014/main" id="{3BD630F1-5EB4-3E89-27CA-4215A42D341E}"/>
              </a:ext>
            </a:extLst>
          </p:cNvPr>
          <p:cNvSpPr>
            <a:spLocks noGrp="1"/>
          </p:cNvSpPr>
          <p:nvPr>
            <p:ph sz="half" idx="20" hasCustomPrompt="1"/>
          </p:nvPr>
        </p:nvSpPr>
        <p:spPr>
          <a:xfrm>
            <a:off x="5760506" y="5000033"/>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0" name="Espace réservé du texte 2">
            <a:extLst>
              <a:ext uri="{FF2B5EF4-FFF2-40B4-BE49-F238E27FC236}">
                <a16:creationId xmlns:a16="http://schemas.microsoft.com/office/drawing/2014/main" id="{B93DDC2B-E7BD-2BD1-5E2D-48CC2C422062}"/>
              </a:ext>
            </a:extLst>
          </p:cNvPr>
          <p:cNvSpPr>
            <a:spLocks noGrp="1"/>
          </p:cNvSpPr>
          <p:nvPr>
            <p:ph type="body" idx="21" hasCustomPrompt="1"/>
          </p:nvPr>
        </p:nvSpPr>
        <p:spPr>
          <a:xfrm>
            <a:off x="8938601" y="1514474"/>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1" name="Espace réservé du contenu 3">
            <a:extLst>
              <a:ext uri="{FF2B5EF4-FFF2-40B4-BE49-F238E27FC236}">
                <a16:creationId xmlns:a16="http://schemas.microsoft.com/office/drawing/2014/main" id="{DD7BD70F-9B56-BD52-FF5A-32EFE537FE3F}"/>
              </a:ext>
            </a:extLst>
          </p:cNvPr>
          <p:cNvSpPr>
            <a:spLocks noGrp="1"/>
          </p:cNvSpPr>
          <p:nvPr>
            <p:ph sz="half" idx="22" hasCustomPrompt="1"/>
          </p:nvPr>
        </p:nvSpPr>
        <p:spPr>
          <a:xfrm>
            <a:off x="8938603" y="1798026"/>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2" name="Espace réservé du texte 2">
            <a:extLst>
              <a:ext uri="{FF2B5EF4-FFF2-40B4-BE49-F238E27FC236}">
                <a16:creationId xmlns:a16="http://schemas.microsoft.com/office/drawing/2014/main" id="{E61ED1ED-25F3-B195-2804-81029EDF3041}"/>
              </a:ext>
            </a:extLst>
          </p:cNvPr>
          <p:cNvSpPr>
            <a:spLocks noGrp="1"/>
          </p:cNvSpPr>
          <p:nvPr>
            <p:ph type="body" idx="23" hasCustomPrompt="1"/>
          </p:nvPr>
        </p:nvSpPr>
        <p:spPr>
          <a:xfrm>
            <a:off x="8938601" y="2317362"/>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3" name="Espace réservé du contenu 3">
            <a:extLst>
              <a:ext uri="{FF2B5EF4-FFF2-40B4-BE49-F238E27FC236}">
                <a16:creationId xmlns:a16="http://schemas.microsoft.com/office/drawing/2014/main" id="{E6F17A58-1D87-011B-7352-200252423D6D}"/>
              </a:ext>
            </a:extLst>
          </p:cNvPr>
          <p:cNvSpPr>
            <a:spLocks noGrp="1"/>
          </p:cNvSpPr>
          <p:nvPr>
            <p:ph sz="half" idx="24" hasCustomPrompt="1"/>
          </p:nvPr>
        </p:nvSpPr>
        <p:spPr>
          <a:xfrm>
            <a:off x="8938603" y="2600914"/>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4" name="Espace réservé du texte 2">
            <a:extLst>
              <a:ext uri="{FF2B5EF4-FFF2-40B4-BE49-F238E27FC236}">
                <a16:creationId xmlns:a16="http://schemas.microsoft.com/office/drawing/2014/main" id="{6022D409-A30C-44D1-A50E-662EEDCC1D47}"/>
              </a:ext>
            </a:extLst>
          </p:cNvPr>
          <p:cNvSpPr>
            <a:spLocks noGrp="1"/>
          </p:cNvSpPr>
          <p:nvPr>
            <p:ph type="body" idx="25" hasCustomPrompt="1"/>
          </p:nvPr>
        </p:nvSpPr>
        <p:spPr>
          <a:xfrm>
            <a:off x="8938601" y="3121443"/>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5" name="Espace réservé du contenu 3">
            <a:extLst>
              <a:ext uri="{FF2B5EF4-FFF2-40B4-BE49-F238E27FC236}">
                <a16:creationId xmlns:a16="http://schemas.microsoft.com/office/drawing/2014/main" id="{3A757127-DB86-224E-69B5-8F6D24A32050}"/>
              </a:ext>
            </a:extLst>
          </p:cNvPr>
          <p:cNvSpPr>
            <a:spLocks noGrp="1"/>
          </p:cNvSpPr>
          <p:nvPr>
            <p:ph sz="half" idx="26" hasCustomPrompt="1"/>
          </p:nvPr>
        </p:nvSpPr>
        <p:spPr>
          <a:xfrm>
            <a:off x="8938603" y="3404995"/>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6" name="Espace réservé du texte 2">
            <a:extLst>
              <a:ext uri="{FF2B5EF4-FFF2-40B4-BE49-F238E27FC236}">
                <a16:creationId xmlns:a16="http://schemas.microsoft.com/office/drawing/2014/main" id="{755FE3FF-7D2F-968F-D15A-BEAE9B99315D}"/>
              </a:ext>
            </a:extLst>
          </p:cNvPr>
          <p:cNvSpPr>
            <a:spLocks noGrp="1"/>
          </p:cNvSpPr>
          <p:nvPr>
            <p:ph type="body" idx="27" hasCustomPrompt="1"/>
          </p:nvPr>
        </p:nvSpPr>
        <p:spPr>
          <a:xfrm>
            <a:off x="8938601" y="3913986"/>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7" name="Espace réservé du contenu 3">
            <a:extLst>
              <a:ext uri="{FF2B5EF4-FFF2-40B4-BE49-F238E27FC236}">
                <a16:creationId xmlns:a16="http://schemas.microsoft.com/office/drawing/2014/main" id="{A7A846F7-4DC6-0DAB-A74E-3F427B38C896}"/>
              </a:ext>
            </a:extLst>
          </p:cNvPr>
          <p:cNvSpPr>
            <a:spLocks noGrp="1"/>
          </p:cNvSpPr>
          <p:nvPr>
            <p:ph sz="half" idx="28" hasCustomPrompt="1"/>
          </p:nvPr>
        </p:nvSpPr>
        <p:spPr>
          <a:xfrm>
            <a:off x="8938603" y="4197538"/>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8" name="Espace réservé du texte 2">
            <a:extLst>
              <a:ext uri="{FF2B5EF4-FFF2-40B4-BE49-F238E27FC236}">
                <a16:creationId xmlns:a16="http://schemas.microsoft.com/office/drawing/2014/main" id="{0ABC3DD3-5F8E-6DCD-D021-0AB3A1A3DFFD}"/>
              </a:ext>
            </a:extLst>
          </p:cNvPr>
          <p:cNvSpPr>
            <a:spLocks noGrp="1"/>
          </p:cNvSpPr>
          <p:nvPr>
            <p:ph type="body" idx="29" hasCustomPrompt="1"/>
          </p:nvPr>
        </p:nvSpPr>
        <p:spPr>
          <a:xfrm>
            <a:off x="8938601" y="4716481"/>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9" name="Espace réservé du contenu 3">
            <a:extLst>
              <a:ext uri="{FF2B5EF4-FFF2-40B4-BE49-F238E27FC236}">
                <a16:creationId xmlns:a16="http://schemas.microsoft.com/office/drawing/2014/main" id="{DEE3AA2A-2D14-568F-5799-E9C0D1C0821E}"/>
              </a:ext>
            </a:extLst>
          </p:cNvPr>
          <p:cNvSpPr>
            <a:spLocks noGrp="1"/>
          </p:cNvSpPr>
          <p:nvPr>
            <p:ph sz="half" idx="30" hasCustomPrompt="1"/>
          </p:nvPr>
        </p:nvSpPr>
        <p:spPr>
          <a:xfrm>
            <a:off x="8938603" y="5000033"/>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Tree>
    <p:extLst>
      <p:ext uri="{BB962C8B-B14F-4D97-AF65-F5344CB8AC3E}">
        <p14:creationId xmlns:p14="http://schemas.microsoft.com/office/powerpoint/2010/main" val="3396421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4249271" y="2240895"/>
            <a:ext cx="7104528"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p>
            <a:fld id="{437F0C63-9D9F-2642-9BE6-825938832B4F}" type="slidenum">
              <a:rPr lang="en-GB" smtClean="0"/>
              <a:t>‹#›</a:t>
            </a:fld>
            <a:endParaRPr lang="en-GB"/>
          </a:p>
        </p:txBody>
      </p:sp>
      <p:sp>
        <p:nvSpPr>
          <p:cNvPr id="8" name="Espace réservé du contenu 2">
            <a:extLst>
              <a:ext uri="{FF2B5EF4-FFF2-40B4-BE49-F238E27FC236}">
                <a16:creationId xmlns:a16="http://schemas.microsoft.com/office/drawing/2014/main" id="{8E3ECFDE-F45C-DE85-E0EA-6B25E993830C}"/>
              </a:ext>
            </a:extLst>
          </p:cNvPr>
          <p:cNvSpPr>
            <a:spLocks noGrp="1"/>
          </p:cNvSpPr>
          <p:nvPr>
            <p:ph idx="13"/>
          </p:nvPr>
        </p:nvSpPr>
        <p:spPr>
          <a:xfrm>
            <a:off x="519954" y="2240895"/>
            <a:ext cx="3263152" cy="2707623"/>
          </a:xfrm>
        </p:spPr>
        <p:txBody>
          <a:bodyPr/>
          <a:lstStyle>
            <a:lvl1pPr marL="15875" indent="0">
              <a:tabLst/>
              <a:defRPr b="1" i="0">
                <a:latin typeface="Somfy Sans" pitchFamily="2" charset="0"/>
              </a:defRPr>
            </a:lvl1pPr>
            <a:lvl2pPr marL="15875" indent="0">
              <a:buNone/>
              <a:tabLst/>
              <a:defRPr b="0"/>
            </a:lvl2pPr>
            <a:lvl3pPr>
              <a:defRPr b="0"/>
            </a:lvl3pPr>
            <a:lvl4pPr>
              <a:defRPr b="0"/>
            </a:lvl4pPr>
            <a:lvl5pPr>
              <a:defRPr b="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2108596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4249271" y="2240895"/>
            <a:ext cx="7104528"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p>
            <a:fld id="{437F0C63-9D9F-2642-9BE6-825938832B4F}" type="slidenum">
              <a:rPr lang="en-GB" smtClean="0"/>
              <a:t>‹#›</a:t>
            </a:fld>
            <a:endParaRPr lang="en-GB"/>
          </a:p>
        </p:txBody>
      </p:sp>
      <p:sp>
        <p:nvSpPr>
          <p:cNvPr id="8" name="Espace réservé du contenu 2">
            <a:extLst>
              <a:ext uri="{FF2B5EF4-FFF2-40B4-BE49-F238E27FC236}">
                <a16:creationId xmlns:a16="http://schemas.microsoft.com/office/drawing/2014/main" id="{8E3ECFDE-F45C-DE85-E0EA-6B25E993830C}"/>
              </a:ext>
            </a:extLst>
          </p:cNvPr>
          <p:cNvSpPr>
            <a:spLocks noGrp="1"/>
          </p:cNvSpPr>
          <p:nvPr>
            <p:ph idx="13"/>
          </p:nvPr>
        </p:nvSpPr>
        <p:spPr>
          <a:xfrm>
            <a:off x="519954" y="2240895"/>
            <a:ext cx="3263152" cy="2707623"/>
          </a:xfrm>
        </p:spPr>
        <p:txBody>
          <a:bodyPr>
            <a:normAutofit/>
          </a:bodyPr>
          <a:lstStyle>
            <a:lvl1pPr>
              <a:defRPr sz="3200" b="1"/>
            </a:lvl1pPr>
            <a:lvl2pPr marL="0" indent="0">
              <a:buNone/>
              <a:tabLst/>
              <a:defRPr b="0"/>
            </a:lvl2pPr>
            <a:lvl3pPr marL="223838" indent="-131763">
              <a:tabLst/>
              <a:defRPr b="0"/>
            </a:lvl3pPr>
            <a:lvl4pPr>
              <a:defRPr b="0"/>
            </a:lvl4pPr>
            <a:lvl5pPr>
              <a:defRPr b="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4081527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re et contenu">
    <p:bg>
      <p:bgPr>
        <a:solidFill>
          <a:schemeClr val="accent1"/>
        </a:solidFill>
        <a:effectLst/>
      </p:bgPr>
    </p:bg>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0ADA4CE-E1A9-90EC-741A-073DE1E7B0B8}"/>
              </a:ext>
            </a:extLst>
          </p:cNvPr>
          <p:cNvSpPr>
            <a:spLocks noGrp="1"/>
          </p:cNvSpPr>
          <p:nvPr>
            <p:ph type="pic" sz="quarter" idx="14"/>
          </p:nvPr>
        </p:nvSpPr>
        <p:spPr>
          <a:xfrm>
            <a:off x="3541646" y="0"/>
            <a:ext cx="8650354" cy="6858000"/>
          </a:xfrm>
          <a:custGeom>
            <a:avLst/>
            <a:gdLst>
              <a:gd name="connsiteX0" fmla="*/ 0 w 8650354"/>
              <a:gd name="connsiteY0" fmla="*/ 0 h 6858000"/>
              <a:gd name="connsiteX1" fmla="*/ 8650354 w 8650354"/>
              <a:gd name="connsiteY1" fmla="*/ 0 h 6858000"/>
              <a:gd name="connsiteX2" fmla="*/ 8650354 w 8650354"/>
              <a:gd name="connsiteY2" fmla="*/ 6858000 h 6858000"/>
              <a:gd name="connsiteX3" fmla="*/ 1 w 8650354"/>
              <a:gd name="connsiteY3" fmla="*/ 6858000 h 6858000"/>
              <a:gd name="connsiteX4" fmla="*/ 87429 w 8650354"/>
              <a:gd name="connsiteY4" fmla="*/ 6714088 h 6858000"/>
              <a:gd name="connsiteX5" fmla="*/ 521280 w 8650354"/>
              <a:gd name="connsiteY5" fmla="*/ 5000676 h 6858000"/>
              <a:gd name="connsiteX6" fmla="*/ 521280 w 8650354"/>
              <a:gd name="connsiteY6" fmla="*/ 1857324 h 6858000"/>
              <a:gd name="connsiteX7" fmla="*/ 87429 w 8650354"/>
              <a:gd name="connsiteY7" fmla="*/ 1439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0354" h="6858000">
                <a:moveTo>
                  <a:pt x="0" y="0"/>
                </a:moveTo>
                <a:lnTo>
                  <a:pt x="8650354" y="0"/>
                </a:lnTo>
                <a:lnTo>
                  <a:pt x="8650354" y="6858000"/>
                </a:lnTo>
                <a:lnTo>
                  <a:pt x="1" y="6858000"/>
                </a:lnTo>
                <a:lnTo>
                  <a:pt x="87429" y="6714088"/>
                </a:lnTo>
                <a:cubicBezTo>
                  <a:pt x="364116" y="6204754"/>
                  <a:pt x="521280" y="5621069"/>
                  <a:pt x="521280" y="5000676"/>
                </a:cubicBezTo>
                <a:lnTo>
                  <a:pt x="521280" y="1857324"/>
                </a:lnTo>
                <a:cubicBezTo>
                  <a:pt x="521280" y="1236931"/>
                  <a:pt x="364116" y="653246"/>
                  <a:pt x="87429" y="143912"/>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4249271" y="2240895"/>
            <a:ext cx="7104528"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519954" y="2240895"/>
            <a:ext cx="3263152" cy="3740357"/>
          </a:xfrm>
        </p:spPr>
        <p:txBody>
          <a:bodyPr/>
          <a:lstStyle>
            <a:lvl1pPr>
              <a:defRPr sz="3200" b="1">
                <a:solidFill>
                  <a:schemeClr val="accent2"/>
                </a:solidFill>
              </a:defRPr>
            </a:lvl1pPr>
            <a:lvl2pPr marL="14288" indent="0">
              <a:buNone/>
              <a:tabLst/>
              <a:defRPr b="0">
                <a:solidFill>
                  <a:schemeClr val="bg1"/>
                </a:solidFill>
              </a:defRPr>
            </a:lvl2pPr>
            <a:lvl3pPr marL="92075" indent="-92075">
              <a:tabLst/>
              <a:defRPr b="0">
                <a:solidFill>
                  <a:schemeClr val="bg1"/>
                </a:solidFill>
              </a:defRPr>
            </a:lvl3pPr>
            <a:lvl4pPr>
              <a:defRPr b="0">
                <a:solidFill>
                  <a:schemeClr val="bg1"/>
                </a:solidFill>
              </a:defRPr>
            </a:lvl4pPr>
            <a:lvl5pPr>
              <a:defRPr b="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1033516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p:bg>
      <p:bgPr>
        <a:solidFill>
          <a:schemeClr val="accent3"/>
        </a:solidFill>
        <a:effectLst/>
      </p:bgPr>
    </p:bg>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0ADA4CE-E1A9-90EC-741A-073DE1E7B0B8}"/>
              </a:ext>
            </a:extLst>
          </p:cNvPr>
          <p:cNvSpPr>
            <a:spLocks noGrp="1"/>
          </p:cNvSpPr>
          <p:nvPr>
            <p:ph type="pic" sz="quarter" idx="14"/>
          </p:nvPr>
        </p:nvSpPr>
        <p:spPr>
          <a:xfrm>
            <a:off x="3541646" y="0"/>
            <a:ext cx="8650354" cy="6858000"/>
          </a:xfrm>
          <a:custGeom>
            <a:avLst/>
            <a:gdLst>
              <a:gd name="connsiteX0" fmla="*/ 0 w 8650354"/>
              <a:gd name="connsiteY0" fmla="*/ 0 h 6858000"/>
              <a:gd name="connsiteX1" fmla="*/ 8650354 w 8650354"/>
              <a:gd name="connsiteY1" fmla="*/ 0 h 6858000"/>
              <a:gd name="connsiteX2" fmla="*/ 8650354 w 8650354"/>
              <a:gd name="connsiteY2" fmla="*/ 6858000 h 6858000"/>
              <a:gd name="connsiteX3" fmla="*/ 1 w 8650354"/>
              <a:gd name="connsiteY3" fmla="*/ 6858000 h 6858000"/>
              <a:gd name="connsiteX4" fmla="*/ 87429 w 8650354"/>
              <a:gd name="connsiteY4" fmla="*/ 6714088 h 6858000"/>
              <a:gd name="connsiteX5" fmla="*/ 521280 w 8650354"/>
              <a:gd name="connsiteY5" fmla="*/ 5000676 h 6858000"/>
              <a:gd name="connsiteX6" fmla="*/ 521280 w 8650354"/>
              <a:gd name="connsiteY6" fmla="*/ 1857324 h 6858000"/>
              <a:gd name="connsiteX7" fmla="*/ 87429 w 8650354"/>
              <a:gd name="connsiteY7" fmla="*/ 1439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0354" h="6858000">
                <a:moveTo>
                  <a:pt x="0" y="0"/>
                </a:moveTo>
                <a:lnTo>
                  <a:pt x="8650354" y="0"/>
                </a:lnTo>
                <a:lnTo>
                  <a:pt x="8650354" y="6858000"/>
                </a:lnTo>
                <a:lnTo>
                  <a:pt x="1" y="6858000"/>
                </a:lnTo>
                <a:lnTo>
                  <a:pt x="87429" y="6714088"/>
                </a:lnTo>
                <a:cubicBezTo>
                  <a:pt x="364116" y="6204754"/>
                  <a:pt x="521280" y="5621069"/>
                  <a:pt x="521280" y="5000676"/>
                </a:cubicBezTo>
                <a:lnTo>
                  <a:pt x="521280" y="1857324"/>
                </a:lnTo>
                <a:cubicBezTo>
                  <a:pt x="521280" y="1236931"/>
                  <a:pt x="364116" y="653246"/>
                  <a:pt x="87429" y="143912"/>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a:ln>
            <a:solidFill>
              <a:schemeClr val="accent1"/>
            </a:solidFill>
          </a:ln>
        </p:spPr>
        <p:txBody>
          <a:bodyPr/>
          <a:lstStyle>
            <a:lvl1pPr>
              <a:defRPr>
                <a:solidFill>
                  <a:schemeClr val="accent1"/>
                </a:solidFill>
              </a:defRPr>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4249271" y="2240895"/>
            <a:ext cx="7104528" cy="374035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519954" y="2240895"/>
            <a:ext cx="3263152" cy="3740357"/>
          </a:xfrm>
        </p:spPr>
        <p:txBody>
          <a:bodyPr/>
          <a:lstStyle>
            <a:lvl1pPr>
              <a:defRPr sz="3200" b="1">
                <a:solidFill>
                  <a:schemeClr val="accent1"/>
                </a:solidFill>
              </a:defRPr>
            </a:lvl1pPr>
            <a:lvl2pPr marL="14288" indent="0">
              <a:buNone/>
              <a:tabLst/>
              <a:defRPr b="0">
                <a:solidFill>
                  <a:schemeClr val="accent1"/>
                </a:solidFill>
              </a:defRPr>
            </a:lvl2pPr>
            <a:lvl3pPr marL="92075" indent="-92075">
              <a:tabLst/>
              <a:defRPr b="0">
                <a:solidFill>
                  <a:schemeClr val="accent1"/>
                </a:solidFill>
              </a:defRPr>
            </a:lvl3pPr>
            <a:lvl4pPr>
              <a:defRPr b="0">
                <a:solidFill>
                  <a:schemeClr val="accent1"/>
                </a:solidFill>
              </a:defRPr>
            </a:lvl4pPr>
            <a:lvl5pPr>
              <a:defRPr b="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8" name="Image 7">
            <a:extLst>
              <a:ext uri="{FF2B5EF4-FFF2-40B4-BE49-F238E27FC236}">
                <a16:creationId xmlns:a16="http://schemas.microsoft.com/office/drawing/2014/main" id="{3B77150A-90C1-4B63-82F4-4959DD19A5F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560" y="6448288"/>
            <a:ext cx="608633" cy="159243"/>
          </a:xfrm>
          <a:prstGeom prst="rect">
            <a:avLst/>
          </a:prstGeom>
        </p:spPr>
      </p:pic>
    </p:spTree>
    <p:extLst>
      <p:ext uri="{BB962C8B-B14F-4D97-AF65-F5344CB8AC3E}">
        <p14:creationId xmlns:p14="http://schemas.microsoft.com/office/powerpoint/2010/main" val="3958927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a:ln>
            <a:solidFill>
              <a:schemeClr val="accent2"/>
            </a:solidFill>
          </a:ln>
        </p:spPr>
        <p:txBody>
          <a:bodyPr/>
          <a:lstStyle>
            <a:lvl1pPr>
              <a:defRPr>
                <a:solidFill>
                  <a:schemeClr val="accent1"/>
                </a:solidFill>
              </a:defRPr>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8094488" y="2240895"/>
            <a:ext cx="3944320"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4365171" y="2240895"/>
            <a:ext cx="3263152" cy="3740357"/>
          </a:xfrm>
        </p:spPr>
        <p:txBody>
          <a:bodyPr/>
          <a:lstStyle>
            <a:lvl1pPr>
              <a:defRPr sz="3200" b="1">
                <a:solidFill>
                  <a:schemeClr val="accent1"/>
                </a:solidFill>
              </a:defRPr>
            </a:lvl1pPr>
            <a:lvl2pPr marL="14288" indent="0">
              <a:buNone/>
              <a:tabLst/>
              <a:defRPr b="0">
                <a:solidFill>
                  <a:schemeClr val="accent1"/>
                </a:solidFill>
              </a:defRPr>
            </a:lvl2pPr>
            <a:lvl3pPr marL="92075" indent="-92075">
              <a:tabLst/>
              <a:defRPr b="0">
                <a:solidFill>
                  <a:schemeClr val="accent1"/>
                </a:solidFill>
              </a:defRPr>
            </a:lvl3pPr>
            <a:lvl4pPr>
              <a:defRPr b="0">
                <a:solidFill>
                  <a:schemeClr val="accent1"/>
                </a:solidFill>
              </a:defRPr>
            </a:lvl4pPr>
            <a:lvl5pPr>
              <a:defRPr b="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4" name="Espace réservé pour une image  13">
            <a:extLst>
              <a:ext uri="{FF2B5EF4-FFF2-40B4-BE49-F238E27FC236}">
                <a16:creationId xmlns:a16="http://schemas.microsoft.com/office/drawing/2014/main" id="{956C07E5-5231-C7A5-061E-84CD8F237622}"/>
              </a:ext>
            </a:extLst>
          </p:cNvPr>
          <p:cNvSpPr>
            <a:spLocks noGrp="1"/>
          </p:cNvSpPr>
          <p:nvPr>
            <p:ph type="pic" sz="quarter" idx="14"/>
          </p:nvPr>
        </p:nvSpPr>
        <p:spPr>
          <a:xfrm>
            <a:off x="-29985" y="0"/>
            <a:ext cx="4077572" cy="6858000"/>
          </a:xfrm>
          <a:custGeom>
            <a:avLst/>
            <a:gdLst>
              <a:gd name="connsiteX0" fmla="*/ 0 w 4077572"/>
              <a:gd name="connsiteY0" fmla="*/ 0 h 6858000"/>
              <a:gd name="connsiteX1" fmla="*/ 3541293 w 4077572"/>
              <a:gd name="connsiteY1" fmla="*/ 0 h 6858000"/>
              <a:gd name="connsiteX2" fmla="*/ 3647887 w 4077572"/>
              <a:gd name="connsiteY2" fmla="*/ 175459 h 6858000"/>
              <a:gd name="connsiteX3" fmla="*/ 4077572 w 4077572"/>
              <a:gd name="connsiteY3" fmla="*/ 1872417 h 6858000"/>
              <a:gd name="connsiteX4" fmla="*/ 4077572 w 4077572"/>
              <a:gd name="connsiteY4" fmla="*/ 4985583 h 6858000"/>
              <a:gd name="connsiteX5" fmla="*/ 3647887 w 4077572"/>
              <a:gd name="connsiteY5" fmla="*/ 6682542 h 6858000"/>
              <a:gd name="connsiteX6" fmla="*/ 3541293 w 4077572"/>
              <a:gd name="connsiteY6" fmla="*/ 6858000 h 6858000"/>
              <a:gd name="connsiteX7" fmla="*/ 0 w 407757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572" h="6858000">
                <a:moveTo>
                  <a:pt x="0" y="0"/>
                </a:moveTo>
                <a:lnTo>
                  <a:pt x="3541293" y="0"/>
                </a:lnTo>
                <a:lnTo>
                  <a:pt x="3647887" y="175459"/>
                </a:lnTo>
                <a:cubicBezTo>
                  <a:pt x="3921917" y="679902"/>
                  <a:pt x="4077572" y="1257982"/>
                  <a:pt x="4077572" y="1872417"/>
                </a:cubicBezTo>
                <a:lnTo>
                  <a:pt x="4077572" y="4985583"/>
                </a:lnTo>
                <a:cubicBezTo>
                  <a:pt x="4077572" y="5600019"/>
                  <a:pt x="3921917" y="6178098"/>
                  <a:pt x="3647887" y="6682542"/>
                </a:cubicBezTo>
                <a:lnTo>
                  <a:pt x="3541293" y="6858000"/>
                </a:lnTo>
                <a:lnTo>
                  <a:pt x="0" y="6858000"/>
                </a:lnTo>
                <a:close/>
              </a:path>
            </a:pathLst>
          </a:custGeom>
        </p:spPr>
        <p:txBody>
          <a:bodyPr wrap="square" anchor="ctr">
            <a:noAutofit/>
          </a:bodyPr>
          <a:lstStyle>
            <a:lvl1pPr algn="ctr">
              <a:defRPr/>
            </a:lvl1pPr>
          </a:lstStyle>
          <a:p>
            <a:r>
              <a:rPr lang="fr-FR"/>
              <a:t>Cliquez sur l'icône pour ajouter une image</a:t>
            </a:r>
            <a:endParaRPr lang="en-GB"/>
          </a:p>
        </p:txBody>
      </p:sp>
      <p:pic>
        <p:nvPicPr>
          <p:cNvPr id="16" name="Image 15">
            <a:extLst>
              <a:ext uri="{FF2B5EF4-FFF2-40B4-BE49-F238E27FC236}">
                <a16:creationId xmlns:a16="http://schemas.microsoft.com/office/drawing/2014/main" id="{5A299A93-8ADF-E1EF-DC65-A4E9755F92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Tree>
    <p:extLst>
      <p:ext uri="{BB962C8B-B14F-4D97-AF65-F5344CB8AC3E}">
        <p14:creationId xmlns:p14="http://schemas.microsoft.com/office/powerpoint/2010/main" val="3752051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7_Titre et contenu">
    <p:bg>
      <p:bgPr>
        <a:solidFill>
          <a:schemeClr val="accent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8094488" y="2240895"/>
            <a:ext cx="3944320" cy="37403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4365171" y="2240895"/>
            <a:ext cx="3263152" cy="3740357"/>
          </a:xfrm>
        </p:spPr>
        <p:txBody>
          <a:bodyPr/>
          <a:lstStyle>
            <a:lvl1pPr>
              <a:defRPr sz="3200" b="1">
                <a:solidFill>
                  <a:schemeClr val="accent2"/>
                </a:solidFill>
              </a:defRPr>
            </a:lvl1pPr>
            <a:lvl2pPr marL="14288" indent="0">
              <a:buNone/>
              <a:tabLst/>
              <a:defRPr b="0">
                <a:solidFill>
                  <a:schemeClr val="bg1"/>
                </a:solidFill>
              </a:defRPr>
            </a:lvl2pPr>
            <a:lvl3pPr marL="92075" indent="-92075">
              <a:tabLst/>
              <a:defRPr b="0">
                <a:solidFill>
                  <a:schemeClr val="bg1"/>
                </a:solidFill>
              </a:defRPr>
            </a:lvl3pPr>
            <a:lvl4pPr>
              <a:defRPr b="0">
                <a:solidFill>
                  <a:schemeClr val="bg1"/>
                </a:solidFill>
              </a:defRPr>
            </a:lvl4pPr>
            <a:lvl5pPr>
              <a:defRPr b="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4" name="Espace réservé pour une image  13">
            <a:extLst>
              <a:ext uri="{FF2B5EF4-FFF2-40B4-BE49-F238E27FC236}">
                <a16:creationId xmlns:a16="http://schemas.microsoft.com/office/drawing/2014/main" id="{956C07E5-5231-C7A5-061E-84CD8F237622}"/>
              </a:ext>
            </a:extLst>
          </p:cNvPr>
          <p:cNvSpPr>
            <a:spLocks noGrp="1"/>
          </p:cNvSpPr>
          <p:nvPr>
            <p:ph type="pic" sz="quarter" idx="14"/>
          </p:nvPr>
        </p:nvSpPr>
        <p:spPr>
          <a:xfrm>
            <a:off x="-29985" y="0"/>
            <a:ext cx="4077572" cy="6858000"/>
          </a:xfrm>
          <a:custGeom>
            <a:avLst/>
            <a:gdLst>
              <a:gd name="connsiteX0" fmla="*/ 0 w 4077572"/>
              <a:gd name="connsiteY0" fmla="*/ 0 h 6858000"/>
              <a:gd name="connsiteX1" fmla="*/ 3541293 w 4077572"/>
              <a:gd name="connsiteY1" fmla="*/ 0 h 6858000"/>
              <a:gd name="connsiteX2" fmla="*/ 3647887 w 4077572"/>
              <a:gd name="connsiteY2" fmla="*/ 175459 h 6858000"/>
              <a:gd name="connsiteX3" fmla="*/ 4077572 w 4077572"/>
              <a:gd name="connsiteY3" fmla="*/ 1872417 h 6858000"/>
              <a:gd name="connsiteX4" fmla="*/ 4077572 w 4077572"/>
              <a:gd name="connsiteY4" fmla="*/ 4985583 h 6858000"/>
              <a:gd name="connsiteX5" fmla="*/ 3647887 w 4077572"/>
              <a:gd name="connsiteY5" fmla="*/ 6682542 h 6858000"/>
              <a:gd name="connsiteX6" fmla="*/ 3541293 w 4077572"/>
              <a:gd name="connsiteY6" fmla="*/ 6858000 h 6858000"/>
              <a:gd name="connsiteX7" fmla="*/ 0 w 407757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572" h="6858000">
                <a:moveTo>
                  <a:pt x="0" y="0"/>
                </a:moveTo>
                <a:lnTo>
                  <a:pt x="3541293" y="0"/>
                </a:lnTo>
                <a:lnTo>
                  <a:pt x="3647887" y="175459"/>
                </a:lnTo>
                <a:cubicBezTo>
                  <a:pt x="3921917" y="679902"/>
                  <a:pt x="4077572" y="1257982"/>
                  <a:pt x="4077572" y="1872417"/>
                </a:cubicBezTo>
                <a:lnTo>
                  <a:pt x="4077572" y="4985583"/>
                </a:lnTo>
                <a:cubicBezTo>
                  <a:pt x="4077572" y="5600019"/>
                  <a:pt x="3921917" y="6178098"/>
                  <a:pt x="3647887" y="6682542"/>
                </a:cubicBezTo>
                <a:lnTo>
                  <a:pt x="3541293" y="6858000"/>
                </a:lnTo>
                <a:lnTo>
                  <a:pt x="0" y="6858000"/>
                </a:ln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a:ln>
            <a:solidFill>
              <a:schemeClr val="bg1"/>
            </a:solidFill>
          </a:ln>
        </p:spPr>
        <p:txBody>
          <a:bodyPr/>
          <a:lstStyle>
            <a:lvl1pPr>
              <a:defRPr>
                <a:solidFill>
                  <a:schemeClr val="bg1"/>
                </a:solidFill>
              </a:defRPr>
            </a:lvl1pPr>
          </a:lstStyle>
          <a:p>
            <a:r>
              <a:rPr lang="fr-FR"/>
              <a:t>Modifiez le style du titre</a:t>
            </a:r>
            <a:endParaRPr lang="en-GB"/>
          </a:p>
        </p:txBody>
      </p:sp>
      <p:pic>
        <p:nvPicPr>
          <p:cNvPr id="8" name="Image 7">
            <a:extLst>
              <a:ext uri="{FF2B5EF4-FFF2-40B4-BE49-F238E27FC236}">
                <a16:creationId xmlns:a16="http://schemas.microsoft.com/office/drawing/2014/main" id="{30723E3B-7658-64C0-B29A-43D70924C9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Tree>
    <p:extLst>
      <p:ext uri="{BB962C8B-B14F-4D97-AF65-F5344CB8AC3E}">
        <p14:creationId xmlns:p14="http://schemas.microsoft.com/office/powerpoint/2010/main" val="1733325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8_Titre et contenu">
    <p:bg>
      <p:bgPr>
        <a:solidFill>
          <a:schemeClr val="accent3"/>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8094488" y="2240895"/>
            <a:ext cx="3944320" cy="374035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accent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4365171" y="2240895"/>
            <a:ext cx="3263152" cy="3740357"/>
          </a:xfrm>
        </p:spPr>
        <p:txBody>
          <a:bodyPr/>
          <a:lstStyle>
            <a:lvl1pPr>
              <a:defRPr sz="3200" b="1">
                <a:solidFill>
                  <a:schemeClr val="accent1"/>
                </a:solidFill>
              </a:defRPr>
            </a:lvl1pPr>
            <a:lvl2pPr marL="14288" indent="0">
              <a:buNone/>
              <a:tabLst/>
              <a:defRPr b="0">
                <a:solidFill>
                  <a:schemeClr val="accent1"/>
                </a:solidFill>
              </a:defRPr>
            </a:lvl2pPr>
            <a:lvl3pPr marL="92075" indent="-92075">
              <a:tabLst/>
              <a:defRPr b="0">
                <a:solidFill>
                  <a:schemeClr val="accent1"/>
                </a:solidFill>
              </a:defRPr>
            </a:lvl3pPr>
            <a:lvl4pPr>
              <a:defRPr b="0">
                <a:solidFill>
                  <a:schemeClr val="accent1"/>
                </a:solidFill>
              </a:defRPr>
            </a:lvl4pPr>
            <a:lvl5pPr>
              <a:defRPr b="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4" name="Espace réservé pour une image  13">
            <a:extLst>
              <a:ext uri="{FF2B5EF4-FFF2-40B4-BE49-F238E27FC236}">
                <a16:creationId xmlns:a16="http://schemas.microsoft.com/office/drawing/2014/main" id="{956C07E5-5231-C7A5-061E-84CD8F237622}"/>
              </a:ext>
            </a:extLst>
          </p:cNvPr>
          <p:cNvSpPr>
            <a:spLocks noGrp="1"/>
          </p:cNvSpPr>
          <p:nvPr>
            <p:ph type="pic" sz="quarter" idx="14"/>
          </p:nvPr>
        </p:nvSpPr>
        <p:spPr>
          <a:xfrm>
            <a:off x="-29985" y="0"/>
            <a:ext cx="4077572" cy="6858000"/>
          </a:xfrm>
          <a:custGeom>
            <a:avLst/>
            <a:gdLst>
              <a:gd name="connsiteX0" fmla="*/ 0 w 4077572"/>
              <a:gd name="connsiteY0" fmla="*/ 0 h 6858000"/>
              <a:gd name="connsiteX1" fmla="*/ 3541293 w 4077572"/>
              <a:gd name="connsiteY1" fmla="*/ 0 h 6858000"/>
              <a:gd name="connsiteX2" fmla="*/ 3647887 w 4077572"/>
              <a:gd name="connsiteY2" fmla="*/ 175459 h 6858000"/>
              <a:gd name="connsiteX3" fmla="*/ 4077572 w 4077572"/>
              <a:gd name="connsiteY3" fmla="*/ 1872417 h 6858000"/>
              <a:gd name="connsiteX4" fmla="*/ 4077572 w 4077572"/>
              <a:gd name="connsiteY4" fmla="*/ 4985583 h 6858000"/>
              <a:gd name="connsiteX5" fmla="*/ 3647887 w 4077572"/>
              <a:gd name="connsiteY5" fmla="*/ 6682542 h 6858000"/>
              <a:gd name="connsiteX6" fmla="*/ 3541293 w 4077572"/>
              <a:gd name="connsiteY6" fmla="*/ 6858000 h 6858000"/>
              <a:gd name="connsiteX7" fmla="*/ 0 w 407757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572" h="6858000">
                <a:moveTo>
                  <a:pt x="0" y="0"/>
                </a:moveTo>
                <a:lnTo>
                  <a:pt x="3541293" y="0"/>
                </a:lnTo>
                <a:lnTo>
                  <a:pt x="3647887" y="175459"/>
                </a:lnTo>
                <a:cubicBezTo>
                  <a:pt x="3921917" y="679902"/>
                  <a:pt x="4077572" y="1257982"/>
                  <a:pt x="4077572" y="1872417"/>
                </a:cubicBezTo>
                <a:lnTo>
                  <a:pt x="4077572" y="4985583"/>
                </a:lnTo>
                <a:cubicBezTo>
                  <a:pt x="4077572" y="5600019"/>
                  <a:pt x="3921917" y="6178098"/>
                  <a:pt x="3647887" y="6682542"/>
                </a:cubicBezTo>
                <a:lnTo>
                  <a:pt x="3541293" y="6858000"/>
                </a:lnTo>
                <a:lnTo>
                  <a:pt x="0" y="6858000"/>
                </a:ln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a:ln>
            <a:solidFill>
              <a:schemeClr val="bg1"/>
            </a:solidFill>
          </a:ln>
        </p:spPr>
        <p:txBody>
          <a:bodyPr/>
          <a:lstStyle>
            <a:lvl1pPr>
              <a:defRPr>
                <a:solidFill>
                  <a:schemeClr val="bg1"/>
                </a:solidFill>
              </a:defRPr>
            </a:lvl1pPr>
          </a:lstStyle>
          <a:p>
            <a:r>
              <a:rPr lang="fr-FR"/>
              <a:t>Modifiez le style du titre</a:t>
            </a:r>
            <a:endParaRPr lang="en-GB"/>
          </a:p>
        </p:txBody>
      </p:sp>
      <p:pic>
        <p:nvPicPr>
          <p:cNvPr id="8" name="Image 7">
            <a:extLst>
              <a:ext uri="{FF2B5EF4-FFF2-40B4-BE49-F238E27FC236}">
                <a16:creationId xmlns:a16="http://schemas.microsoft.com/office/drawing/2014/main" id="{6D7C4633-81A1-7563-532A-193FD896EC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Tree>
    <p:extLst>
      <p:ext uri="{BB962C8B-B14F-4D97-AF65-F5344CB8AC3E}">
        <p14:creationId xmlns:p14="http://schemas.microsoft.com/office/powerpoint/2010/main" val="248313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rpter - Picture - Option 1">
    <p:bg>
      <p:bgPr>
        <a:solidFill>
          <a:schemeClr val="bg1"/>
        </a:solidFill>
        <a:effectLst/>
      </p:bgPr>
    </p:bg>
    <p:spTree>
      <p:nvGrpSpPr>
        <p:cNvPr id="1" name=""/>
        <p:cNvGrpSpPr/>
        <p:nvPr/>
      </p:nvGrpSpPr>
      <p:grpSpPr>
        <a:xfrm>
          <a:off x="0" y="0"/>
          <a:ext cx="0" cy="0"/>
          <a:chOff x="0" y="0"/>
          <a:chExt cx="0" cy="0"/>
        </a:xfrm>
      </p:grpSpPr>
      <p:sp>
        <p:nvSpPr>
          <p:cNvPr id="24" name="Espace réservé pour une image  23">
            <a:extLst>
              <a:ext uri="{FF2B5EF4-FFF2-40B4-BE49-F238E27FC236}">
                <a16:creationId xmlns:a16="http://schemas.microsoft.com/office/drawing/2014/main" id="{34385CDF-2C47-C486-D02D-7871C97EDC91}"/>
              </a:ext>
            </a:extLst>
          </p:cNvPr>
          <p:cNvSpPr>
            <a:spLocks noGrp="1"/>
          </p:cNvSpPr>
          <p:nvPr>
            <p:ph type="pic" sz="quarter" idx="10"/>
          </p:nvPr>
        </p:nvSpPr>
        <p:spPr>
          <a:xfrm>
            <a:off x="0" y="0"/>
            <a:ext cx="6096000" cy="6858000"/>
          </a:xfrm>
          <a:custGeom>
            <a:avLst/>
            <a:gdLst>
              <a:gd name="connsiteX0" fmla="*/ 0 w 6096000"/>
              <a:gd name="connsiteY0" fmla="*/ 0 h 6858000"/>
              <a:gd name="connsiteX1" fmla="*/ 5559721 w 6096000"/>
              <a:gd name="connsiteY1" fmla="*/ 0 h 6858000"/>
              <a:gd name="connsiteX2" fmla="*/ 5666315 w 6096000"/>
              <a:gd name="connsiteY2" fmla="*/ 175459 h 6858000"/>
              <a:gd name="connsiteX3" fmla="*/ 6096000 w 6096000"/>
              <a:gd name="connsiteY3" fmla="*/ 1872417 h 6858000"/>
              <a:gd name="connsiteX4" fmla="*/ 6096000 w 6096000"/>
              <a:gd name="connsiteY4" fmla="*/ 4985583 h 6858000"/>
              <a:gd name="connsiteX5" fmla="*/ 5666315 w 6096000"/>
              <a:gd name="connsiteY5" fmla="*/ 6682542 h 6858000"/>
              <a:gd name="connsiteX6" fmla="*/ 5559721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5559721" y="0"/>
                </a:lnTo>
                <a:lnTo>
                  <a:pt x="5666315" y="175459"/>
                </a:lnTo>
                <a:cubicBezTo>
                  <a:pt x="5940345" y="679902"/>
                  <a:pt x="6096000" y="1257982"/>
                  <a:pt x="6096000" y="1872417"/>
                </a:cubicBezTo>
                <a:lnTo>
                  <a:pt x="6096000" y="4985583"/>
                </a:lnTo>
                <a:cubicBezTo>
                  <a:pt x="6096000" y="5600019"/>
                  <a:pt x="5940345" y="6178098"/>
                  <a:pt x="5666315" y="6682542"/>
                </a:cubicBezTo>
                <a:lnTo>
                  <a:pt x="5559721" y="6858000"/>
                </a:lnTo>
                <a:lnTo>
                  <a:pt x="0" y="6858000"/>
                </a:ln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5" name="Sous-titre 2">
            <a:extLst>
              <a:ext uri="{FF2B5EF4-FFF2-40B4-BE49-F238E27FC236}">
                <a16:creationId xmlns:a16="http://schemas.microsoft.com/office/drawing/2014/main" id="{8E1BF216-F2B8-070D-7B30-BA9C864B972E}"/>
              </a:ext>
            </a:extLst>
          </p:cNvPr>
          <p:cNvSpPr>
            <a:spLocks noGrp="1"/>
          </p:cNvSpPr>
          <p:nvPr>
            <p:ph type="subTitle" idx="1"/>
          </p:nvPr>
        </p:nvSpPr>
        <p:spPr>
          <a:xfrm>
            <a:off x="7013541" y="3939426"/>
            <a:ext cx="4318489" cy="1367360"/>
          </a:xfrm>
        </p:spPr>
        <p:txBody>
          <a:bodyPr anchor="t"/>
          <a:lstStyle>
            <a:lvl1pPr marL="0" indent="0" algn="l">
              <a:buNone/>
              <a:defRPr sz="2400" b="0" i="0">
                <a:solidFill>
                  <a:srgbClr val="25485A"/>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8" name="Espace réservé du texte 7">
            <a:extLst>
              <a:ext uri="{FF2B5EF4-FFF2-40B4-BE49-F238E27FC236}">
                <a16:creationId xmlns:a16="http://schemas.microsoft.com/office/drawing/2014/main" id="{E92C6ACC-ECE3-BC92-9E91-A4B8D05D6EE6}"/>
              </a:ext>
            </a:extLst>
          </p:cNvPr>
          <p:cNvSpPr>
            <a:spLocks noGrp="1"/>
          </p:cNvSpPr>
          <p:nvPr>
            <p:ph type="body" sz="quarter" idx="11" hasCustomPrompt="1"/>
          </p:nvPr>
        </p:nvSpPr>
        <p:spPr>
          <a:xfrm>
            <a:off x="7013542" y="2315255"/>
            <a:ext cx="4318489" cy="1653430"/>
          </a:xfrm>
        </p:spPr>
        <p:txBody>
          <a:bodyPr anchor="b">
            <a:normAutofit/>
          </a:bodyPr>
          <a:lstStyle>
            <a:lvl1pPr>
              <a:defRPr sz="2800" b="1" i="0">
                <a:solidFill>
                  <a:srgbClr val="25485A"/>
                </a:solidFill>
                <a:latin typeface="Somfy Sans" pitchFamily="2" charset="0"/>
              </a:defRPr>
            </a:lvl1pPr>
          </a:lstStyle>
          <a:p>
            <a:pPr lvl="0"/>
            <a:r>
              <a:rPr lang="fr-FR"/>
              <a:t>01 titre du chapitre</a:t>
            </a:r>
          </a:p>
        </p:txBody>
      </p:sp>
      <p:pic>
        <p:nvPicPr>
          <p:cNvPr id="2" name="Image 1">
            <a:extLst>
              <a:ext uri="{FF2B5EF4-FFF2-40B4-BE49-F238E27FC236}">
                <a16:creationId xmlns:a16="http://schemas.microsoft.com/office/drawing/2014/main" id="{AD0A4EB0-799A-4E7A-050B-C9A4C60A38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53798" y="6448289"/>
            <a:ext cx="608633" cy="159243"/>
          </a:xfrm>
          <a:prstGeom prst="rect">
            <a:avLst/>
          </a:prstGeom>
        </p:spPr>
      </p:pic>
    </p:spTree>
    <p:extLst>
      <p:ext uri="{BB962C8B-B14F-4D97-AF65-F5344CB8AC3E}">
        <p14:creationId xmlns:p14="http://schemas.microsoft.com/office/powerpoint/2010/main" val="3328488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bg>
      <p:bgPr>
        <a:solidFill>
          <a:schemeClr val="bg1"/>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D31E579B-CA79-0E59-E871-3FEA98143B45}"/>
              </a:ext>
            </a:extLst>
          </p:cNvPr>
          <p:cNvSpPr>
            <a:spLocks noGrp="1"/>
          </p:cNvSpPr>
          <p:nvPr>
            <p:ph type="pic" sz="quarter" idx="13"/>
          </p:nvPr>
        </p:nvSpPr>
        <p:spPr>
          <a:xfrm>
            <a:off x="0" y="0"/>
            <a:ext cx="12192000" cy="6858000"/>
          </a:xfrm>
          <a:solidFill>
            <a:schemeClr val="bg1">
              <a:lumMod val="95000"/>
            </a:schemeClr>
          </a:solidFill>
        </p:spPr>
        <p:txBody>
          <a:bodyPr anchor="t"/>
          <a:lstStyle>
            <a:lvl1pPr algn="ctr">
              <a:defRPr/>
            </a:lvl1pPr>
          </a:lstStyle>
          <a:p>
            <a:r>
              <a:rPr lang="fr-FR"/>
              <a:t>Cliquez sur l'icône pour ajouter une image</a:t>
            </a:r>
            <a:endParaRPr lang="en-GB"/>
          </a:p>
        </p:txBody>
      </p:sp>
      <p:sp>
        <p:nvSpPr>
          <p:cNvPr id="3" name="Espace réservé du pied de page 2">
            <a:extLst>
              <a:ext uri="{FF2B5EF4-FFF2-40B4-BE49-F238E27FC236}">
                <a16:creationId xmlns:a16="http://schemas.microsoft.com/office/drawing/2014/main" id="{50BA999C-DC4E-AFE5-109E-78D174E340AD}"/>
              </a:ext>
            </a:extLst>
          </p:cNvPr>
          <p:cNvSpPr>
            <a:spLocks noGrp="1"/>
          </p:cNvSpPr>
          <p:nvPr>
            <p:ph type="ftr" sz="quarter" idx="11"/>
          </p:nvPr>
        </p:nvSpPr>
        <p:spPr/>
        <p:txBody>
          <a:bodyPr/>
          <a:lstStyle>
            <a:lvl1pPr>
              <a:defRPr>
                <a:solidFill>
                  <a:schemeClr val="bg1"/>
                </a:solidFill>
              </a:defRPr>
            </a:lvl1pPr>
          </a:lstStyle>
          <a:p>
            <a:endParaRPr lang="en-GB"/>
          </a:p>
        </p:txBody>
      </p:sp>
      <p:sp>
        <p:nvSpPr>
          <p:cNvPr id="4" name="Espace réservé du numéro de diapositive 3">
            <a:extLst>
              <a:ext uri="{FF2B5EF4-FFF2-40B4-BE49-F238E27FC236}">
                <a16:creationId xmlns:a16="http://schemas.microsoft.com/office/drawing/2014/main" id="{237AC010-C91C-EAD8-4914-1CB6A4D856EE}"/>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11" name="Espace réservé du texte 10">
            <a:extLst>
              <a:ext uri="{FF2B5EF4-FFF2-40B4-BE49-F238E27FC236}">
                <a16:creationId xmlns:a16="http://schemas.microsoft.com/office/drawing/2014/main" id="{A7CFACC1-CD51-EC38-B4C6-A2386A077F87}"/>
              </a:ext>
            </a:extLst>
          </p:cNvPr>
          <p:cNvSpPr>
            <a:spLocks noGrp="1"/>
          </p:cNvSpPr>
          <p:nvPr>
            <p:ph type="body" sz="quarter" idx="14"/>
          </p:nvPr>
        </p:nvSpPr>
        <p:spPr>
          <a:xfrm>
            <a:off x="3095624" y="1381125"/>
            <a:ext cx="6000750" cy="4095750"/>
          </a:xfrm>
          <a:prstGeom prst="roundRect">
            <a:avLst>
              <a:gd name="adj" fmla="val 12016"/>
            </a:avLst>
          </a:prstGeom>
          <a:solidFill>
            <a:schemeClr val="accent1"/>
          </a:solidFill>
        </p:spPr>
        <p:txBody>
          <a:bodyPr lIns="468000" tIns="324000" rIns="468000" bIns="468000">
            <a:normAutofit/>
          </a:bodyPr>
          <a:lstStyle>
            <a:lvl1pPr>
              <a:defRPr sz="2000" b="1">
                <a:solidFill>
                  <a:schemeClr val="accent2"/>
                </a:solidFill>
              </a:defRPr>
            </a:lvl1pPr>
            <a:lvl2pPr marL="457200" indent="0">
              <a:buNone/>
              <a:defRPr sz="1800" b="0">
                <a:solidFill>
                  <a:schemeClr val="accent2"/>
                </a:solidFill>
              </a:defRPr>
            </a:lvl2pPr>
            <a:lvl3pPr>
              <a:defRPr sz="1600" b="0">
                <a:solidFill>
                  <a:schemeClr val="accent2"/>
                </a:solidFill>
              </a:defRPr>
            </a:lvl3pPr>
            <a:lvl4pPr>
              <a:defRPr sz="1400" b="0">
                <a:solidFill>
                  <a:schemeClr val="accent2"/>
                </a:solidFill>
              </a:defRPr>
            </a:lvl4pPr>
            <a:lvl5pPr>
              <a:defRPr sz="1400" b="0">
                <a:solidFill>
                  <a:schemeClr val="accent2"/>
                </a:solidFill>
              </a:defRPr>
            </a:lvl5pPr>
          </a:lstStyle>
          <a:p>
            <a:pPr lvl="0"/>
            <a:r>
              <a:rPr lang="fr-FR"/>
              <a:t>Cliquez pour modifier les styles du texte du masque</a:t>
            </a:r>
          </a:p>
        </p:txBody>
      </p:sp>
      <p:sp>
        <p:nvSpPr>
          <p:cNvPr id="13" name="Espace réservé pour une image  12">
            <a:extLst>
              <a:ext uri="{FF2B5EF4-FFF2-40B4-BE49-F238E27FC236}">
                <a16:creationId xmlns:a16="http://schemas.microsoft.com/office/drawing/2014/main" id="{02C4CAA0-969E-2D46-7D12-8B86F436EAC3}"/>
              </a:ext>
            </a:extLst>
          </p:cNvPr>
          <p:cNvSpPr>
            <a:spLocks noGrp="1"/>
          </p:cNvSpPr>
          <p:nvPr>
            <p:ph type="pic" sz="quarter" idx="15" hasCustomPrompt="1"/>
          </p:nvPr>
        </p:nvSpPr>
        <p:spPr>
          <a:xfrm>
            <a:off x="3863138" y="3067050"/>
            <a:ext cx="776037" cy="819150"/>
          </a:xfrm>
          <a:solidFill>
            <a:schemeClr val="bg1">
              <a:lumMod val="95000"/>
            </a:schemeClr>
          </a:solidFill>
        </p:spPr>
        <p:txBody>
          <a:bodyPr anchor="ctr"/>
          <a:lstStyle>
            <a:lvl1pPr algn="ctr">
              <a:defRPr/>
            </a:lvl1pPr>
          </a:lstStyle>
          <a:p>
            <a:r>
              <a:rPr lang="en-GB" err="1"/>
              <a:t>Picto</a:t>
            </a:r>
            <a:endParaRPr lang="en-GB"/>
          </a:p>
        </p:txBody>
      </p:sp>
      <p:sp>
        <p:nvSpPr>
          <p:cNvPr id="14" name="Espace réservé pour une image  12">
            <a:extLst>
              <a:ext uri="{FF2B5EF4-FFF2-40B4-BE49-F238E27FC236}">
                <a16:creationId xmlns:a16="http://schemas.microsoft.com/office/drawing/2014/main" id="{83F28675-C92D-81C6-4262-C29A0BA0304C}"/>
              </a:ext>
            </a:extLst>
          </p:cNvPr>
          <p:cNvSpPr>
            <a:spLocks noGrp="1"/>
          </p:cNvSpPr>
          <p:nvPr>
            <p:ph type="pic" sz="quarter" idx="16" hasCustomPrompt="1"/>
          </p:nvPr>
        </p:nvSpPr>
        <p:spPr>
          <a:xfrm>
            <a:off x="5707981" y="3067050"/>
            <a:ext cx="776037" cy="819150"/>
          </a:xfrm>
          <a:solidFill>
            <a:schemeClr val="bg1">
              <a:lumMod val="95000"/>
            </a:schemeClr>
          </a:solidFill>
        </p:spPr>
        <p:txBody>
          <a:bodyPr anchor="ctr"/>
          <a:lstStyle>
            <a:lvl1pPr algn="ctr">
              <a:defRPr/>
            </a:lvl1pPr>
          </a:lstStyle>
          <a:p>
            <a:r>
              <a:rPr lang="en-GB" err="1"/>
              <a:t>Picto</a:t>
            </a:r>
            <a:endParaRPr lang="en-GB"/>
          </a:p>
        </p:txBody>
      </p:sp>
      <p:sp>
        <p:nvSpPr>
          <p:cNvPr id="17" name="Espace réservé du texte 16">
            <a:extLst>
              <a:ext uri="{FF2B5EF4-FFF2-40B4-BE49-F238E27FC236}">
                <a16:creationId xmlns:a16="http://schemas.microsoft.com/office/drawing/2014/main" id="{44AB7EF7-AD08-88C8-1B9E-719F81EF38AC}"/>
              </a:ext>
            </a:extLst>
          </p:cNvPr>
          <p:cNvSpPr>
            <a:spLocks noGrp="1"/>
          </p:cNvSpPr>
          <p:nvPr>
            <p:ph type="body" sz="quarter" idx="18"/>
          </p:nvPr>
        </p:nvSpPr>
        <p:spPr>
          <a:xfrm>
            <a:off x="3461961" y="3886200"/>
            <a:ext cx="1578390" cy="779462"/>
          </a:xfrm>
        </p:spPr>
        <p:txBody>
          <a:bodyPr>
            <a:noAutofit/>
          </a:bodyPr>
          <a:lstStyle>
            <a:lvl1pPr algn="ctr">
              <a:lnSpc>
                <a:spcPct val="90000"/>
              </a:lnSpc>
              <a:defRPr sz="1000" b="1">
                <a:solidFill>
                  <a:schemeClr val="bg1"/>
                </a:solidFill>
              </a:defRPr>
            </a:lvl1pPr>
            <a:lvl2pPr marL="9525" indent="0" algn="ctr">
              <a:lnSpc>
                <a:spcPct val="90000"/>
              </a:lnSpc>
              <a:buFont typeface="Arial" panose="020B0604020202020204" pitchFamily="34" charset="0"/>
              <a:buNone/>
              <a:tabLst/>
              <a:defRPr sz="1000" b="0" i="0">
                <a:solidFill>
                  <a:schemeClr val="bg1"/>
                </a:solidFill>
                <a:latin typeface="Somfy Sans ExtraLight" pitchFamily="2" charset="0"/>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r-FR"/>
              <a:t>Cliquez pour modifier les styles du texte du masque</a:t>
            </a:r>
          </a:p>
          <a:p>
            <a:pPr lvl="1"/>
            <a:r>
              <a:rPr lang="fr-FR"/>
              <a:t>Deuxième niveau</a:t>
            </a:r>
          </a:p>
        </p:txBody>
      </p:sp>
      <p:sp>
        <p:nvSpPr>
          <p:cNvPr id="18" name="Espace réservé du texte 16">
            <a:extLst>
              <a:ext uri="{FF2B5EF4-FFF2-40B4-BE49-F238E27FC236}">
                <a16:creationId xmlns:a16="http://schemas.microsoft.com/office/drawing/2014/main" id="{F717D1F2-D833-4BD2-FBD6-010787685BB3}"/>
              </a:ext>
            </a:extLst>
          </p:cNvPr>
          <p:cNvSpPr>
            <a:spLocks noGrp="1"/>
          </p:cNvSpPr>
          <p:nvPr>
            <p:ph type="body" sz="quarter" idx="19"/>
          </p:nvPr>
        </p:nvSpPr>
        <p:spPr>
          <a:xfrm>
            <a:off x="5306804" y="3886200"/>
            <a:ext cx="1578390" cy="779462"/>
          </a:xfrm>
        </p:spPr>
        <p:txBody>
          <a:bodyPr>
            <a:noAutofit/>
          </a:bodyPr>
          <a:lstStyle>
            <a:lvl1pPr algn="ctr">
              <a:lnSpc>
                <a:spcPct val="90000"/>
              </a:lnSpc>
              <a:defRPr sz="1000" b="1">
                <a:solidFill>
                  <a:schemeClr val="bg1"/>
                </a:solidFill>
              </a:defRPr>
            </a:lvl1pPr>
            <a:lvl2pPr marL="9525" indent="0" algn="ctr">
              <a:lnSpc>
                <a:spcPct val="90000"/>
              </a:lnSpc>
              <a:buFont typeface="Arial" panose="020B0604020202020204" pitchFamily="34" charset="0"/>
              <a:buNone/>
              <a:tabLst/>
              <a:defRPr sz="1000" b="0" i="0">
                <a:solidFill>
                  <a:schemeClr val="bg1"/>
                </a:solidFill>
                <a:latin typeface="Somfy Sans ExtraLight" pitchFamily="2" charset="0"/>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r-FR"/>
              <a:t>Cliquez pour modifier les styles du texte du masque</a:t>
            </a:r>
          </a:p>
          <a:p>
            <a:pPr lvl="1"/>
            <a:r>
              <a:rPr lang="fr-FR"/>
              <a:t>Deuxième niveau</a:t>
            </a:r>
          </a:p>
        </p:txBody>
      </p:sp>
      <p:sp>
        <p:nvSpPr>
          <p:cNvPr id="19" name="Espace réservé pour une image  12">
            <a:extLst>
              <a:ext uri="{FF2B5EF4-FFF2-40B4-BE49-F238E27FC236}">
                <a16:creationId xmlns:a16="http://schemas.microsoft.com/office/drawing/2014/main" id="{1DDB1634-5A81-65E5-1962-8139E566AAFC}"/>
              </a:ext>
            </a:extLst>
          </p:cNvPr>
          <p:cNvSpPr>
            <a:spLocks noGrp="1"/>
          </p:cNvSpPr>
          <p:nvPr>
            <p:ph type="pic" sz="quarter" idx="20" hasCustomPrompt="1"/>
          </p:nvPr>
        </p:nvSpPr>
        <p:spPr>
          <a:xfrm>
            <a:off x="7506324" y="3067050"/>
            <a:ext cx="776037" cy="819150"/>
          </a:xfrm>
          <a:solidFill>
            <a:schemeClr val="bg1">
              <a:lumMod val="95000"/>
            </a:schemeClr>
          </a:solidFill>
        </p:spPr>
        <p:txBody>
          <a:bodyPr anchor="ctr"/>
          <a:lstStyle>
            <a:lvl1pPr algn="ctr">
              <a:defRPr/>
            </a:lvl1pPr>
          </a:lstStyle>
          <a:p>
            <a:r>
              <a:rPr lang="en-GB" err="1"/>
              <a:t>Picto</a:t>
            </a:r>
            <a:endParaRPr lang="en-GB"/>
          </a:p>
        </p:txBody>
      </p:sp>
      <p:sp>
        <p:nvSpPr>
          <p:cNvPr id="20" name="Espace réservé du texte 16">
            <a:extLst>
              <a:ext uri="{FF2B5EF4-FFF2-40B4-BE49-F238E27FC236}">
                <a16:creationId xmlns:a16="http://schemas.microsoft.com/office/drawing/2014/main" id="{F00006B8-DCDC-66B0-C8B4-7C91E4056DB1}"/>
              </a:ext>
            </a:extLst>
          </p:cNvPr>
          <p:cNvSpPr>
            <a:spLocks noGrp="1"/>
          </p:cNvSpPr>
          <p:nvPr>
            <p:ph type="body" sz="quarter" idx="21"/>
          </p:nvPr>
        </p:nvSpPr>
        <p:spPr>
          <a:xfrm>
            <a:off x="7105147" y="3886200"/>
            <a:ext cx="1578390" cy="779462"/>
          </a:xfrm>
        </p:spPr>
        <p:txBody>
          <a:bodyPr>
            <a:noAutofit/>
          </a:bodyPr>
          <a:lstStyle>
            <a:lvl1pPr algn="ctr">
              <a:lnSpc>
                <a:spcPct val="90000"/>
              </a:lnSpc>
              <a:defRPr sz="1000" b="1">
                <a:solidFill>
                  <a:schemeClr val="bg1"/>
                </a:solidFill>
              </a:defRPr>
            </a:lvl1pPr>
            <a:lvl2pPr marL="9525" indent="0" algn="ctr">
              <a:lnSpc>
                <a:spcPct val="90000"/>
              </a:lnSpc>
              <a:buFont typeface="Arial" panose="020B0604020202020204" pitchFamily="34" charset="0"/>
              <a:buNone/>
              <a:tabLst/>
              <a:defRPr sz="1000" b="0" i="0">
                <a:solidFill>
                  <a:schemeClr val="bg1"/>
                </a:solidFill>
                <a:latin typeface="Somfy Sans ExtraLight" pitchFamily="2" charset="0"/>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r-FR"/>
              <a:t>Cliquez pour modifier les styles du texte du masque</a:t>
            </a:r>
          </a:p>
          <a:p>
            <a:pPr lvl="1"/>
            <a:r>
              <a:rPr lang="fr-FR"/>
              <a:t>Deuxième niveau</a:t>
            </a:r>
          </a:p>
        </p:txBody>
      </p:sp>
      <p:pic>
        <p:nvPicPr>
          <p:cNvPr id="21" name="Image 20">
            <a:extLst>
              <a:ext uri="{FF2B5EF4-FFF2-40B4-BE49-F238E27FC236}">
                <a16:creationId xmlns:a16="http://schemas.microsoft.com/office/drawing/2014/main" id="{6C1E037D-44D2-A94C-5E51-6A66AEA09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561" y="6448289"/>
            <a:ext cx="608633" cy="159243"/>
          </a:xfrm>
          <a:prstGeom prst="rect">
            <a:avLst/>
          </a:prstGeom>
        </p:spPr>
      </p:pic>
    </p:spTree>
    <p:extLst>
      <p:ext uri="{BB962C8B-B14F-4D97-AF65-F5344CB8AC3E}">
        <p14:creationId xmlns:p14="http://schemas.microsoft.com/office/powerpoint/2010/main" val="241865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519954" y="2240895"/>
            <a:ext cx="10833845"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p>
            <a:fld id="{437F0C63-9D9F-2642-9BE6-825938832B4F}" type="slidenum">
              <a:rPr lang="en-GB" smtClean="0"/>
              <a:t>‹#›</a:t>
            </a:fld>
            <a:endParaRPr lang="en-GB"/>
          </a:p>
        </p:txBody>
      </p:sp>
    </p:spTree>
    <p:extLst>
      <p:ext uri="{BB962C8B-B14F-4D97-AF65-F5344CB8AC3E}">
        <p14:creationId xmlns:p14="http://schemas.microsoft.com/office/powerpoint/2010/main" val="1837343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79E6FC-3678-C11A-FAC4-EAD29BC33C3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B16D766B-81F8-5737-847B-CE76F555B59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CDE9B4A1-E7F2-06B9-FCBC-5D3596DCB89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a:extLst>
              <a:ext uri="{FF2B5EF4-FFF2-40B4-BE49-F238E27FC236}">
                <a16:creationId xmlns:a16="http://schemas.microsoft.com/office/drawing/2014/main" id="{288F32B6-9DF0-5E8F-C58F-CCB32A4ACBF3}"/>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C1EF4617-50F8-2370-9B4A-BA9136DCAFF6}"/>
              </a:ext>
            </a:extLst>
          </p:cNvPr>
          <p:cNvSpPr>
            <a:spLocks noGrp="1"/>
          </p:cNvSpPr>
          <p:nvPr>
            <p:ph type="sldNum" sz="quarter" idx="12"/>
          </p:nvPr>
        </p:nvSpPr>
        <p:spPr/>
        <p:txBody>
          <a:bodyPr/>
          <a:lstStyle/>
          <a:p>
            <a:fld id="{437F0C63-9D9F-2642-9BE6-825938832B4F}" type="slidenum">
              <a:rPr lang="en-GB" smtClean="0"/>
              <a:t>‹#›</a:t>
            </a:fld>
            <a:endParaRPr lang="en-GB"/>
          </a:p>
        </p:txBody>
      </p:sp>
    </p:spTree>
    <p:extLst>
      <p:ext uri="{BB962C8B-B14F-4D97-AF65-F5344CB8AC3E}">
        <p14:creationId xmlns:p14="http://schemas.microsoft.com/office/powerpoint/2010/main" val="2174633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5B8A7D-D6FC-7CC2-7156-A2DC8723F849}"/>
              </a:ext>
            </a:extLst>
          </p:cNvPr>
          <p:cNvSpPr>
            <a:spLocks noGrp="1"/>
          </p:cNvSpPr>
          <p:nvPr>
            <p:ph type="title"/>
          </p:nvPr>
        </p:nvSpPr>
        <p:spPr/>
        <p:txBody>
          <a:bodyPr/>
          <a:lstStyle/>
          <a:p>
            <a:r>
              <a:rPr lang="fr-FR"/>
              <a:t>Modifiez le style du titre</a:t>
            </a:r>
            <a:endParaRPr lang="en-GB"/>
          </a:p>
        </p:txBody>
      </p:sp>
      <p:sp>
        <p:nvSpPr>
          <p:cNvPr id="4" name="Espace réservé du pied de page 3">
            <a:extLst>
              <a:ext uri="{FF2B5EF4-FFF2-40B4-BE49-F238E27FC236}">
                <a16:creationId xmlns:a16="http://schemas.microsoft.com/office/drawing/2014/main" id="{6D111AE8-D56F-310E-89DB-21D87475513B}"/>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1C253C80-252C-394C-372C-6EC460048914}"/>
              </a:ext>
            </a:extLst>
          </p:cNvPr>
          <p:cNvSpPr>
            <a:spLocks noGrp="1"/>
          </p:cNvSpPr>
          <p:nvPr>
            <p:ph type="sldNum" sz="quarter" idx="12"/>
          </p:nvPr>
        </p:nvSpPr>
        <p:spPr/>
        <p:txBody>
          <a:bodyPr/>
          <a:lstStyle/>
          <a:p>
            <a:fld id="{437F0C63-9D9F-2642-9BE6-825938832B4F}" type="slidenum">
              <a:rPr lang="en-GB" smtClean="0"/>
              <a:t>‹#›</a:t>
            </a:fld>
            <a:endParaRPr lang="en-GB"/>
          </a:p>
        </p:txBody>
      </p:sp>
    </p:spTree>
    <p:extLst>
      <p:ext uri="{BB962C8B-B14F-4D97-AF65-F5344CB8AC3E}">
        <p14:creationId xmlns:p14="http://schemas.microsoft.com/office/powerpoint/2010/main" val="2330954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318D-BB55-4C30-9F3F-E81B7D2D3AA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6FE79B0-A8B4-4BE6-BA7D-FB77F6B07BC7}"/>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7F23EDCB-A83A-43B6-BB37-4C0034BE5881}"/>
              </a:ext>
            </a:extLst>
          </p:cNvPr>
          <p:cNvSpPr>
            <a:spLocks noGrp="1"/>
          </p:cNvSpPr>
          <p:nvPr>
            <p:ph type="sldNum" sz="quarter" idx="11"/>
          </p:nvPr>
        </p:nvSpPr>
        <p:spPr/>
        <p:txBody>
          <a:bodyPr/>
          <a:lstStyle/>
          <a:p>
            <a:fld id="{437F0C63-9D9F-2642-9BE6-825938832B4F}" type="slidenum">
              <a:rPr lang="en-GB" smtClean="0"/>
              <a:pPr/>
              <a:t>‹#›</a:t>
            </a:fld>
            <a:endParaRPr lang="en-GB"/>
          </a:p>
        </p:txBody>
      </p:sp>
      <p:sp>
        <p:nvSpPr>
          <p:cNvPr id="8" name="Title 5">
            <a:extLst>
              <a:ext uri="{FF2B5EF4-FFF2-40B4-BE49-F238E27FC236}">
                <a16:creationId xmlns:a16="http://schemas.microsoft.com/office/drawing/2014/main" id="{A385715C-21E6-408D-B9B3-9DEFC534C3D5}"/>
              </a:ext>
            </a:extLst>
          </p:cNvPr>
          <p:cNvSpPr txBox="1">
            <a:spLocks/>
          </p:cNvSpPr>
          <p:nvPr userDrawn="1"/>
        </p:nvSpPr>
        <p:spPr>
          <a:xfrm rot="16200000" flipH="1">
            <a:off x="4323721" y="-1556329"/>
            <a:ext cx="2245088" cy="10968730"/>
          </a:xfrm>
          <a:prstGeom prst="round2SameRect">
            <a:avLst>
              <a:gd name="adj1" fmla="val 0"/>
              <a:gd name="adj2" fmla="val 50000"/>
            </a:avLst>
          </a:prstGeom>
          <a:solidFill>
            <a:schemeClr val="accent1"/>
          </a:solidFill>
          <a:ln w="12700">
            <a:noFill/>
          </a:ln>
        </p:spPr>
        <p:txBody>
          <a:bodyPr vert="vert270" lIns="91440" tIns="45720" rIns="91440" bIns="576000" rtlCol="0" anchor="ctr">
            <a:normAutofit/>
          </a:bodyPr>
          <a:lstStyle>
            <a:lvl1pPr algn="l" defTabSz="914400" rtl="0" eaLnBrk="1" latinLnBrk="0" hangingPunct="1">
              <a:lnSpc>
                <a:spcPct val="100000"/>
              </a:lnSpc>
              <a:spcBef>
                <a:spcPct val="0"/>
              </a:spcBef>
              <a:buNone/>
              <a:defRPr sz="1600" b="0" i="0" kern="1200">
                <a:solidFill>
                  <a:schemeClr val="accent1"/>
                </a:solidFill>
                <a:latin typeface="Somfy Sans" pitchFamily="2" charset="0"/>
                <a:ea typeface="+mj-ea"/>
                <a:cs typeface="+mj-cs"/>
              </a:defRPr>
            </a:lvl1pPr>
          </a:lstStyle>
          <a:p>
            <a:endParaRPr lang="en-US"/>
          </a:p>
        </p:txBody>
      </p:sp>
    </p:spTree>
    <p:extLst>
      <p:ext uri="{BB962C8B-B14F-4D97-AF65-F5344CB8AC3E}">
        <p14:creationId xmlns:p14="http://schemas.microsoft.com/office/powerpoint/2010/main" val="21546845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318D-BB55-4C30-9F3F-E81B7D2D3AA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6FE79B0-A8B4-4BE6-BA7D-FB77F6B07BC7}"/>
              </a:ext>
            </a:extLst>
          </p:cNvPr>
          <p:cNvSpPr>
            <a:spLocks noGrp="1"/>
          </p:cNvSpPr>
          <p:nvPr>
            <p:ph type="ftr" sz="quarter" idx="10"/>
          </p:nvPr>
        </p:nvSpPr>
        <p:spPr/>
        <p:txBody>
          <a:bodyPr/>
          <a:lstStyle/>
          <a:p>
            <a:endParaRPr lang="en-GB"/>
          </a:p>
        </p:txBody>
      </p:sp>
      <p:sp>
        <p:nvSpPr>
          <p:cNvPr id="4" name="Slide Number Placeholder 3">
            <a:extLst>
              <a:ext uri="{FF2B5EF4-FFF2-40B4-BE49-F238E27FC236}">
                <a16:creationId xmlns:a16="http://schemas.microsoft.com/office/drawing/2014/main" id="{7F23EDCB-A83A-43B6-BB37-4C0034BE5881}"/>
              </a:ext>
            </a:extLst>
          </p:cNvPr>
          <p:cNvSpPr>
            <a:spLocks noGrp="1"/>
          </p:cNvSpPr>
          <p:nvPr>
            <p:ph type="sldNum" sz="quarter" idx="11"/>
          </p:nvPr>
        </p:nvSpPr>
        <p:spPr/>
        <p:txBody>
          <a:bodyPr/>
          <a:lstStyle/>
          <a:p>
            <a:fld id="{437F0C63-9D9F-2642-9BE6-825938832B4F}" type="slidenum">
              <a:rPr lang="en-GB" smtClean="0"/>
              <a:pPr/>
              <a:t>‹#›</a:t>
            </a:fld>
            <a:endParaRPr lang="en-GB"/>
          </a:p>
        </p:txBody>
      </p:sp>
      <p:sp>
        <p:nvSpPr>
          <p:cNvPr id="8" name="Title 5">
            <a:extLst>
              <a:ext uri="{FF2B5EF4-FFF2-40B4-BE49-F238E27FC236}">
                <a16:creationId xmlns:a16="http://schemas.microsoft.com/office/drawing/2014/main" id="{A385715C-21E6-408D-B9B3-9DEFC534C3D5}"/>
              </a:ext>
            </a:extLst>
          </p:cNvPr>
          <p:cNvSpPr txBox="1">
            <a:spLocks/>
          </p:cNvSpPr>
          <p:nvPr userDrawn="1"/>
        </p:nvSpPr>
        <p:spPr>
          <a:xfrm rot="5400000">
            <a:off x="5616997" y="-1556329"/>
            <a:ext cx="2245088" cy="10968730"/>
          </a:xfrm>
          <a:prstGeom prst="round2SameRect">
            <a:avLst>
              <a:gd name="adj1" fmla="val 0"/>
              <a:gd name="adj2" fmla="val 50000"/>
            </a:avLst>
          </a:prstGeom>
          <a:solidFill>
            <a:schemeClr val="accent1"/>
          </a:solidFill>
          <a:ln w="12700">
            <a:noFill/>
          </a:ln>
        </p:spPr>
        <p:txBody>
          <a:bodyPr vert="vert270" lIns="91440" tIns="45720" rIns="91440" bIns="576000" rtlCol="0" anchor="ctr">
            <a:normAutofit/>
          </a:bodyPr>
          <a:lstStyle>
            <a:lvl1pPr algn="l" defTabSz="914400" rtl="0" eaLnBrk="1" latinLnBrk="0" hangingPunct="1">
              <a:lnSpc>
                <a:spcPct val="100000"/>
              </a:lnSpc>
              <a:spcBef>
                <a:spcPct val="0"/>
              </a:spcBef>
              <a:buNone/>
              <a:defRPr sz="1600" b="0" i="0" kern="1200">
                <a:solidFill>
                  <a:schemeClr val="accent1"/>
                </a:solidFill>
                <a:latin typeface="Somfy Sans" pitchFamily="2" charset="0"/>
                <a:ea typeface="+mj-ea"/>
                <a:cs typeface="+mj-cs"/>
              </a:defRPr>
            </a:lvl1pPr>
          </a:lstStyle>
          <a:p>
            <a:endParaRPr lang="en-US"/>
          </a:p>
        </p:txBody>
      </p:sp>
    </p:spTree>
    <p:extLst>
      <p:ext uri="{BB962C8B-B14F-4D97-AF65-F5344CB8AC3E}">
        <p14:creationId xmlns:p14="http://schemas.microsoft.com/office/powerpoint/2010/main" val="34408237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re seul">
    <p:bg>
      <p:bgPr>
        <a:solidFill>
          <a:schemeClr val="accent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65A855C-7B5F-B724-2CFF-9DAE4618E0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12230" y="5907606"/>
            <a:ext cx="1167540" cy="305474"/>
          </a:xfrm>
          <a:prstGeom prst="rect">
            <a:avLst/>
          </a:prstGeom>
        </p:spPr>
      </p:pic>
      <p:sp>
        <p:nvSpPr>
          <p:cNvPr id="5" name="Titre 1">
            <a:extLst>
              <a:ext uri="{FF2B5EF4-FFF2-40B4-BE49-F238E27FC236}">
                <a16:creationId xmlns:a16="http://schemas.microsoft.com/office/drawing/2014/main" id="{D7A9C26E-9B63-CA17-BC4B-0C1A07859AEF}"/>
              </a:ext>
            </a:extLst>
          </p:cNvPr>
          <p:cNvSpPr>
            <a:spLocks noGrp="1"/>
          </p:cNvSpPr>
          <p:nvPr>
            <p:ph type="title" hasCustomPrompt="1"/>
          </p:nvPr>
        </p:nvSpPr>
        <p:spPr>
          <a:xfrm>
            <a:off x="4769224" y="2959490"/>
            <a:ext cx="2653552" cy="939020"/>
          </a:xfrm>
          <a:prstGeom prst="round2SameRect">
            <a:avLst>
              <a:gd name="adj1" fmla="val 50000"/>
              <a:gd name="adj2" fmla="val 50000"/>
            </a:avLst>
          </a:prstGeom>
          <a:ln w="28575"/>
        </p:spPr>
        <p:txBody>
          <a:bodyPr vert="horz" tIns="72000" bIns="72000">
            <a:normAutofit/>
          </a:bodyPr>
          <a:lstStyle>
            <a:lvl1pPr algn="ctr">
              <a:defRPr sz="3200" b="1">
                <a:solidFill>
                  <a:schemeClr val="bg2"/>
                </a:solidFill>
              </a:defRPr>
            </a:lvl1pPr>
          </a:lstStyle>
          <a:p>
            <a:r>
              <a:rPr lang="fr-FR"/>
              <a:t>Merci</a:t>
            </a:r>
            <a:endParaRPr lang="en-GB"/>
          </a:p>
        </p:txBody>
      </p:sp>
    </p:spTree>
    <p:extLst>
      <p:ext uri="{BB962C8B-B14F-4D97-AF65-F5344CB8AC3E}">
        <p14:creationId xmlns:p14="http://schemas.microsoft.com/office/powerpoint/2010/main" val="3246294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683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 Left">
    <p:spTree>
      <p:nvGrpSpPr>
        <p:cNvPr id="1" name=""/>
        <p:cNvGrpSpPr/>
        <p:nvPr/>
      </p:nvGrpSpPr>
      <p:grpSpPr>
        <a:xfrm>
          <a:off x="0" y="0"/>
          <a:ext cx="0" cy="0"/>
          <a:chOff x="0" y="0"/>
          <a:chExt cx="0" cy="0"/>
        </a:xfrm>
      </p:grpSpPr>
      <p:pic>
        <p:nvPicPr>
          <p:cNvPr id="13" name="Image 12" descr="Une image contenant dessin&#10;&#10;Description générée automatiquement">
            <a:extLst>
              <a:ext uri="{FF2B5EF4-FFF2-40B4-BE49-F238E27FC236}">
                <a16:creationId xmlns:a16="http://schemas.microsoft.com/office/drawing/2014/main" id="{DD459A1F-D918-964D-A3BD-F7C2C516A1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92544" y="175632"/>
            <a:ext cx="1073820" cy="375648"/>
          </a:xfrm>
          <a:prstGeom prst="rect">
            <a:avLst/>
          </a:prstGeom>
        </p:spPr>
      </p:pic>
      <p:sp>
        <p:nvSpPr>
          <p:cNvPr id="8" name="Espace réservé du pied de page 4">
            <a:extLst>
              <a:ext uri="{FF2B5EF4-FFF2-40B4-BE49-F238E27FC236}">
                <a16:creationId xmlns:a16="http://schemas.microsoft.com/office/drawing/2014/main" id="{1024C451-6E79-5244-B00D-81BE5A10DC5D}"/>
              </a:ext>
            </a:extLst>
          </p:cNvPr>
          <p:cNvSpPr>
            <a:spLocks noGrp="1"/>
          </p:cNvSpPr>
          <p:nvPr>
            <p:ph type="ftr" sz="quarter" idx="3"/>
          </p:nvPr>
        </p:nvSpPr>
        <p:spPr>
          <a:xfrm>
            <a:off x="623392" y="6381328"/>
            <a:ext cx="4114800" cy="365125"/>
          </a:xfrm>
          <a:prstGeom prst="rect">
            <a:avLst/>
          </a:prstGeom>
        </p:spPr>
        <p:txBody>
          <a:bodyPr vert="horz" lIns="91440" tIns="45720" rIns="91440" bIns="45720" rtlCol="0" anchor="ctr"/>
          <a:lstStyle>
            <a:lvl1pPr algn="l">
              <a:defRPr sz="1000" b="0" i="0">
                <a:solidFill>
                  <a:schemeClr val="tx2"/>
                </a:solidFill>
                <a:latin typeface="Somfy Sans" pitchFamily="2" charset="0"/>
              </a:defRPr>
            </a:lvl1pPr>
          </a:lstStyle>
          <a:p>
            <a:endParaRPr lang="fr-FR"/>
          </a:p>
        </p:txBody>
      </p:sp>
      <p:sp>
        <p:nvSpPr>
          <p:cNvPr id="10" name="Slide Number Placeholder 5">
            <a:extLst>
              <a:ext uri="{FF2B5EF4-FFF2-40B4-BE49-F238E27FC236}">
                <a16:creationId xmlns:a16="http://schemas.microsoft.com/office/drawing/2014/main" id="{8C004205-B1EA-384E-979B-2FD40D4D0A03}"/>
              </a:ext>
            </a:extLst>
          </p:cNvPr>
          <p:cNvSpPr>
            <a:spLocks noGrp="1"/>
          </p:cNvSpPr>
          <p:nvPr>
            <p:ph type="sldNum" sz="quarter" idx="4"/>
          </p:nvPr>
        </p:nvSpPr>
        <p:spPr>
          <a:xfrm>
            <a:off x="112143" y="6381328"/>
            <a:ext cx="439241" cy="365125"/>
          </a:xfrm>
          <a:prstGeom prst="rect">
            <a:avLst/>
          </a:prstGeom>
        </p:spPr>
        <p:txBody>
          <a:bodyPr anchor="ctr"/>
          <a:lstStyle>
            <a:lvl1pPr algn="ctr">
              <a:defRPr sz="1000" b="0" i="0">
                <a:solidFill>
                  <a:schemeClr val="tx2"/>
                </a:solidFill>
                <a:latin typeface="Somfy Sans" pitchFamily="2" charset="0"/>
              </a:defRPr>
            </a:lvl1pPr>
          </a:lstStyle>
          <a:p>
            <a:fld id="{F68327C5-B821-4FE9-A59A-A60D9EB59A9A}" type="slidenum">
              <a:rPr lang="en-US" smtClean="0"/>
              <a:pPr/>
              <a:t>‹#›</a:t>
            </a:fld>
            <a:r>
              <a:rPr lang="en-US"/>
              <a:t> </a:t>
            </a:r>
          </a:p>
        </p:txBody>
      </p:sp>
      <p:sp>
        <p:nvSpPr>
          <p:cNvPr id="11" name="ZoneTexte 10">
            <a:extLst>
              <a:ext uri="{FF2B5EF4-FFF2-40B4-BE49-F238E27FC236}">
                <a16:creationId xmlns:a16="http://schemas.microsoft.com/office/drawing/2014/main" id="{3002C962-26B5-D149-9D70-F691507E255A}"/>
              </a:ext>
            </a:extLst>
          </p:cNvPr>
          <p:cNvSpPr txBox="1"/>
          <p:nvPr userDrawn="1"/>
        </p:nvSpPr>
        <p:spPr>
          <a:xfrm>
            <a:off x="533400" y="6440780"/>
            <a:ext cx="76200" cy="246221"/>
          </a:xfrm>
          <a:prstGeom prst="rect">
            <a:avLst/>
          </a:prstGeom>
          <a:noFill/>
        </p:spPr>
        <p:txBody>
          <a:bodyPr wrap="square" rtlCol="0">
            <a:spAutoFit/>
          </a:bodyPr>
          <a:lstStyle/>
          <a:p>
            <a:r>
              <a:rPr lang="fr-FR" sz="1000" b="0" i="0">
                <a:solidFill>
                  <a:srgbClr val="FFC000"/>
                </a:solidFill>
                <a:latin typeface="Somfy Sans" pitchFamily="2" charset="0"/>
              </a:rPr>
              <a:t>I</a:t>
            </a:r>
          </a:p>
        </p:txBody>
      </p:sp>
      <p:sp>
        <p:nvSpPr>
          <p:cNvPr id="14" name="Titre 1">
            <a:extLst>
              <a:ext uri="{FF2B5EF4-FFF2-40B4-BE49-F238E27FC236}">
                <a16:creationId xmlns:a16="http://schemas.microsoft.com/office/drawing/2014/main" id="{11D51AE7-5366-3643-9BEE-452617286714}"/>
              </a:ext>
            </a:extLst>
          </p:cNvPr>
          <p:cNvSpPr>
            <a:spLocks noGrp="1"/>
          </p:cNvSpPr>
          <p:nvPr>
            <p:ph type="title"/>
          </p:nvPr>
        </p:nvSpPr>
        <p:spPr>
          <a:xfrm>
            <a:off x="335360" y="67286"/>
            <a:ext cx="10310936" cy="630942"/>
          </a:xfrm>
          <a:prstGeom prst="rect">
            <a:avLst/>
          </a:prstGeom>
        </p:spPr>
        <p:txBody>
          <a:bodyPr/>
          <a:lstStyle>
            <a:lvl1pPr>
              <a:defRPr b="0" i="0">
                <a:latin typeface="Somfy Sans" pitchFamily="2" charset="0"/>
              </a:defRPr>
            </a:lvl1pPr>
          </a:lstStyle>
          <a:p>
            <a:r>
              <a:rPr lang="fr-FR" err="1"/>
              <a:t>Title</a:t>
            </a:r>
            <a:endParaRPr lang="fr-FR"/>
          </a:p>
        </p:txBody>
      </p:sp>
      <p:sp>
        <p:nvSpPr>
          <p:cNvPr id="15" name="Subtitle 2">
            <a:extLst>
              <a:ext uri="{FF2B5EF4-FFF2-40B4-BE49-F238E27FC236}">
                <a16:creationId xmlns:a16="http://schemas.microsoft.com/office/drawing/2014/main" id="{6FD5D06D-88CA-D342-8CAC-27ADB35435D8}"/>
              </a:ext>
            </a:extLst>
          </p:cNvPr>
          <p:cNvSpPr>
            <a:spLocks noGrp="1"/>
          </p:cNvSpPr>
          <p:nvPr>
            <p:ph type="subTitle" idx="13" hasCustomPrompt="1"/>
          </p:nvPr>
        </p:nvSpPr>
        <p:spPr>
          <a:xfrm>
            <a:off x="335360" y="630851"/>
            <a:ext cx="10310936" cy="400110"/>
          </a:xfrm>
          <a:prstGeom prst="rect">
            <a:avLst/>
          </a:prstGeom>
        </p:spPr>
        <p:txBody>
          <a:bodyPr wrap="square">
            <a:spAutoFit/>
          </a:bodyPr>
          <a:lstStyle>
            <a:lvl1pPr marL="0" indent="0" algn="l">
              <a:buNone/>
              <a:defRPr sz="2000" b="0" i="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313437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 Left - Left Chart">
    <p:spTree>
      <p:nvGrpSpPr>
        <p:cNvPr id="1" name=""/>
        <p:cNvGrpSpPr/>
        <p:nvPr/>
      </p:nvGrpSpPr>
      <p:grpSpPr>
        <a:xfrm>
          <a:off x="0" y="0"/>
          <a:ext cx="0" cy="0"/>
          <a:chOff x="0" y="0"/>
          <a:chExt cx="0" cy="0"/>
        </a:xfrm>
      </p:grpSpPr>
      <p:sp>
        <p:nvSpPr>
          <p:cNvPr id="5" name="Chart Placeholder 4"/>
          <p:cNvSpPr>
            <a:spLocks noGrp="1"/>
          </p:cNvSpPr>
          <p:nvPr>
            <p:ph type="chart" sz="quarter" idx="13"/>
          </p:nvPr>
        </p:nvSpPr>
        <p:spPr>
          <a:xfrm>
            <a:off x="331763" y="1635569"/>
            <a:ext cx="5903912" cy="4073525"/>
          </a:xfrm>
          <a:prstGeom prst="rect">
            <a:avLst/>
          </a:prstGeom>
        </p:spPr>
        <p:txBody>
          <a:bodyPr>
            <a:normAutofit/>
          </a:bodyPr>
          <a:lstStyle>
            <a:lvl1pPr>
              <a:defRPr sz="2000" b="0" i="0"/>
            </a:lvl1pPr>
          </a:lstStyle>
          <a:p>
            <a:endParaRPr lang="en-US"/>
          </a:p>
        </p:txBody>
      </p:sp>
      <p:sp>
        <p:nvSpPr>
          <p:cNvPr id="14" name="Text Placeholder 13"/>
          <p:cNvSpPr>
            <a:spLocks noGrp="1"/>
          </p:cNvSpPr>
          <p:nvPr>
            <p:ph type="body" sz="quarter" idx="14" hasCustomPrompt="1"/>
          </p:nvPr>
        </p:nvSpPr>
        <p:spPr>
          <a:xfrm>
            <a:off x="7320136" y="2241096"/>
            <a:ext cx="4189418" cy="307777"/>
          </a:xfrm>
          <a:prstGeom prst="rect">
            <a:avLst/>
          </a:prstGeom>
        </p:spPr>
        <p:txBody>
          <a:bodyPr wrap="square" lIns="0">
            <a:spAutoFit/>
          </a:bodyPr>
          <a:lstStyle>
            <a:lvl1pPr marL="0" indent="0">
              <a:buNone/>
              <a:defRPr lang="en-US" sz="1400" b="0" i="0" smtClean="0">
                <a:solidFill>
                  <a:schemeClr val="tx1"/>
                </a:solidFill>
                <a:latin typeface="Somfy Sans Light" pitchFamily="2" charset="0"/>
                <a:ea typeface="+mn-ea"/>
                <a:cs typeface="+mn-cs"/>
              </a:defRPr>
            </a:lvl1pPr>
            <a:lvl2pPr>
              <a:defRPr lang="en-US" sz="1800" smtClean="0">
                <a:solidFill>
                  <a:schemeClr val="tx1"/>
                </a:solidFill>
                <a:latin typeface="+mn-lt"/>
                <a:ea typeface="+mn-ea"/>
                <a:cs typeface="+mn-cs"/>
              </a:defRPr>
            </a:lvl2pPr>
            <a:lvl3pPr>
              <a:defRPr lang="en-US" sz="1800" smtClean="0">
                <a:solidFill>
                  <a:schemeClr val="tx1"/>
                </a:solidFill>
                <a:latin typeface="+mn-lt"/>
                <a:ea typeface="+mn-ea"/>
                <a:cs typeface="+mn-cs"/>
              </a:defRPr>
            </a:lvl3pPr>
            <a:lvl4pPr>
              <a:defRPr lang="en-US" sz="1800" smtClean="0">
                <a:solidFill>
                  <a:schemeClr val="tx1"/>
                </a:solidFill>
                <a:latin typeface="+mn-lt"/>
                <a:ea typeface="+mn-ea"/>
                <a:cs typeface="+mn-cs"/>
              </a:defRPr>
            </a:lvl4pPr>
            <a:lvl5pPr>
              <a:defRPr lang="en-US" sz="1800">
                <a:solidFill>
                  <a:schemeClr val="tx1"/>
                </a:solidFill>
                <a:latin typeface="+mn-lt"/>
                <a:ea typeface="+mn-ea"/>
                <a:cs typeface="+mn-cs"/>
              </a:defRPr>
            </a:lvl5pPr>
          </a:lstStyle>
          <a:p>
            <a:pPr marL="0" lvl="0" algn="just">
              <a:spcBef>
                <a:spcPts val="1200"/>
              </a:spcBef>
            </a:pPr>
            <a:r>
              <a:rPr lang="en-US"/>
              <a:t>Your description here</a:t>
            </a:r>
          </a:p>
        </p:txBody>
      </p:sp>
      <p:sp>
        <p:nvSpPr>
          <p:cNvPr id="19" name="Text Placeholder 13"/>
          <p:cNvSpPr>
            <a:spLocks noGrp="1"/>
          </p:cNvSpPr>
          <p:nvPr>
            <p:ph type="body" sz="quarter" idx="15" hasCustomPrompt="1"/>
          </p:nvPr>
        </p:nvSpPr>
        <p:spPr>
          <a:xfrm>
            <a:off x="7320136" y="1631933"/>
            <a:ext cx="4189417" cy="523220"/>
          </a:xfrm>
          <a:prstGeom prst="rect">
            <a:avLst/>
          </a:prstGeom>
        </p:spPr>
        <p:txBody>
          <a:bodyPr wrap="square" lIns="0" anchor="b">
            <a:spAutoFit/>
          </a:bodyPr>
          <a:lstStyle>
            <a:lvl1pPr marL="0" indent="0">
              <a:buNone/>
              <a:defRPr lang="en-US" sz="2800" b="0" i="0">
                <a:solidFill>
                  <a:schemeClr val="tx2"/>
                </a:solidFill>
                <a:latin typeface="Somfy Sans" pitchFamily="2" charset="0"/>
                <a:ea typeface="+mn-ea"/>
                <a:cs typeface="+mn-cs"/>
              </a:defRPr>
            </a:lvl1pPr>
          </a:lstStyle>
          <a:p>
            <a:pPr marL="0" lvl="0"/>
            <a:r>
              <a:rPr lang="en-US"/>
              <a:t>Your title here</a:t>
            </a:r>
          </a:p>
        </p:txBody>
      </p:sp>
      <p:pic>
        <p:nvPicPr>
          <p:cNvPr id="15" name="Image 14" descr="Une image contenant dessin&#10;&#10;Description générée automatiquement">
            <a:extLst>
              <a:ext uri="{FF2B5EF4-FFF2-40B4-BE49-F238E27FC236}">
                <a16:creationId xmlns:a16="http://schemas.microsoft.com/office/drawing/2014/main" id="{285CCC1D-1982-274D-BB12-55F2BF3403F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92544" y="175632"/>
            <a:ext cx="1073820" cy="375648"/>
          </a:xfrm>
          <a:prstGeom prst="rect">
            <a:avLst/>
          </a:prstGeom>
        </p:spPr>
      </p:pic>
      <p:sp>
        <p:nvSpPr>
          <p:cNvPr id="16" name="Espace réservé du pied de page 4">
            <a:extLst>
              <a:ext uri="{FF2B5EF4-FFF2-40B4-BE49-F238E27FC236}">
                <a16:creationId xmlns:a16="http://schemas.microsoft.com/office/drawing/2014/main" id="{62626741-9D1E-3E4D-8417-9E6B48031A77}"/>
              </a:ext>
            </a:extLst>
          </p:cNvPr>
          <p:cNvSpPr>
            <a:spLocks noGrp="1"/>
          </p:cNvSpPr>
          <p:nvPr>
            <p:ph type="ftr" sz="quarter" idx="3"/>
          </p:nvPr>
        </p:nvSpPr>
        <p:spPr>
          <a:xfrm>
            <a:off x="623392" y="6381328"/>
            <a:ext cx="4114800" cy="365125"/>
          </a:xfrm>
          <a:prstGeom prst="rect">
            <a:avLst/>
          </a:prstGeom>
        </p:spPr>
        <p:txBody>
          <a:bodyPr vert="horz" lIns="91440" tIns="45720" rIns="91440" bIns="45720" rtlCol="0" anchor="ctr"/>
          <a:lstStyle>
            <a:lvl1pPr algn="l">
              <a:defRPr sz="1000" b="0" i="0">
                <a:solidFill>
                  <a:schemeClr val="tx2"/>
                </a:solidFill>
                <a:latin typeface="Somfy Sans" pitchFamily="2" charset="0"/>
              </a:defRPr>
            </a:lvl1pPr>
          </a:lstStyle>
          <a:p>
            <a:endParaRPr lang="fr-FR"/>
          </a:p>
        </p:txBody>
      </p:sp>
      <p:sp>
        <p:nvSpPr>
          <p:cNvPr id="17" name="Slide Number Placeholder 5">
            <a:extLst>
              <a:ext uri="{FF2B5EF4-FFF2-40B4-BE49-F238E27FC236}">
                <a16:creationId xmlns:a16="http://schemas.microsoft.com/office/drawing/2014/main" id="{EAB78EB9-7E9A-2241-B5FA-F96DFEEA453C}"/>
              </a:ext>
            </a:extLst>
          </p:cNvPr>
          <p:cNvSpPr>
            <a:spLocks noGrp="1"/>
          </p:cNvSpPr>
          <p:nvPr>
            <p:ph type="sldNum" sz="quarter" idx="4"/>
          </p:nvPr>
        </p:nvSpPr>
        <p:spPr>
          <a:xfrm>
            <a:off x="112143" y="6381328"/>
            <a:ext cx="439241" cy="365125"/>
          </a:xfrm>
          <a:prstGeom prst="rect">
            <a:avLst/>
          </a:prstGeom>
        </p:spPr>
        <p:txBody>
          <a:bodyPr anchor="ctr"/>
          <a:lstStyle>
            <a:lvl1pPr algn="ctr">
              <a:defRPr sz="1000" b="0" i="0">
                <a:solidFill>
                  <a:schemeClr val="tx2"/>
                </a:solidFill>
                <a:latin typeface="Somfy Sans" pitchFamily="2" charset="0"/>
              </a:defRPr>
            </a:lvl1pPr>
          </a:lstStyle>
          <a:p>
            <a:fld id="{F68327C5-B821-4FE9-A59A-A60D9EB59A9A}" type="slidenum">
              <a:rPr lang="en-US" smtClean="0"/>
              <a:pPr/>
              <a:t>‹#›</a:t>
            </a:fld>
            <a:r>
              <a:rPr lang="en-US"/>
              <a:t> </a:t>
            </a:r>
          </a:p>
        </p:txBody>
      </p:sp>
      <p:sp>
        <p:nvSpPr>
          <p:cNvPr id="18" name="ZoneTexte 17">
            <a:extLst>
              <a:ext uri="{FF2B5EF4-FFF2-40B4-BE49-F238E27FC236}">
                <a16:creationId xmlns:a16="http://schemas.microsoft.com/office/drawing/2014/main" id="{442F3494-024F-E54F-AC81-CD9D613EF1E2}"/>
              </a:ext>
            </a:extLst>
          </p:cNvPr>
          <p:cNvSpPr txBox="1"/>
          <p:nvPr userDrawn="1"/>
        </p:nvSpPr>
        <p:spPr>
          <a:xfrm>
            <a:off x="533400" y="6440780"/>
            <a:ext cx="76200" cy="246221"/>
          </a:xfrm>
          <a:prstGeom prst="rect">
            <a:avLst/>
          </a:prstGeom>
          <a:noFill/>
        </p:spPr>
        <p:txBody>
          <a:bodyPr wrap="square" rtlCol="0">
            <a:spAutoFit/>
          </a:bodyPr>
          <a:lstStyle/>
          <a:p>
            <a:r>
              <a:rPr lang="fr-FR" sz="1000" b="0" i="0">
                <a:solidFill>
                  <a:srgbClr val="FFC000"/>
                </a:solidFill>
                <a:latin typeface="Somfy Sans" pitchFamily="2" charset="0"/>
              </a:rPr>
              <a:t>I</a:t>
            </a:r>
          </a:p>
        </p:txBody>
      </p:sp>
      <p:sp>
        <p:nvSpPr>
          <p:cNvPr id="20" name="Titre 1">
            <a:extLst>
              <a:ext uri="{FF2B5EF4-FFF2-40B4-BE49-F238E27FC236}">
                <a16:creationId xmlns:a16="http://schemas.microsoft.com/office/drawing/2014/main" id="{407174D8-6145-2C4E-B5F7-77AF252CB584}"/>
              </a:ext>
            </a:extLst>
          </p:cNvPr>
          <p:cNvSpPr>
            <a:spLocks noGrp="1"/>
          </p:cNvSpPr>
          <p:nvPr>
            <p:ph type="title"/>
          </p:nvPr>
        </p:nvSpPr>
        <p:spPr>
          <a:xfrm>
            <a:off x="335360" y="67286"/>
            <a:ext cx="10310936" cy="630942"/>
          </a:xfrm>
          <a:prstGeom prst="rect">
            <a:avLst/>
          </a:prstGeom>
        </p:spPr>
        <p:txBody>
          <a:bodyPr/>
          <a:lstStyle>
            <a:lvl1pPr>
              <a:defRPr b="0" i="0">
                <a:latin typeface="Somfy Sans" pitchFamily="2" charset="0"/>
              </a:defRPr>
            </a:lvl1pPr>
          </a:lstStyle>
          <a:p>
            <a:r>
              <a:rPr lang="fr-FR" err="1"/>
              <a:t>Title</a:t>
            </a:r>
            <a:endParaRPr lang="fr-FR"/>
          </a:p>
        </p:txBody>
      </p:sp>
      <p:sp>
        <p:nvSpPr>
          <p:cNvPr id="21" name="Subtitle 2">
            <a:extLst>
              <a:ext uri="{FF2B5EF4-FFF2-40B4-BE49-F238E27FC236}">
                <a16:creationId xmlns:a16="http://schemas.microsoft.com/office/drawing/2014/main" id="{BDA64B4C-C1DB-C94D-A98F-3936F7A8B93F}"/>
              </a:ext>
            </a:extLst>
          </p:cNvPr>
          <p:cNvSpPr>
            <a:spLocks noGrp="1"/>
          </p:cNvSpPr>
          <p:nvPr>
            <p:ph type="subTitle" idx="16" hasCustomPrompt="1"/>
          </p:nvPr>
        </p:nvSpPr>
        <p:spPr>
          <a:xfrm>
            <a:off x="335360" y="630851"/>
            <a:ext cx="10310936" cy="400110"/>
          </a:xfrm>
          <a:prstGeom prst="rect">
            <a:avLst/>
          </a:prstGeom>
        </p:spPr>
        <p:txBody>
          <a:bodyPr wrap="square">
            <a:spAutoFit/>
          </a:bodyPr>
          <a:lstStyle>
            <a:lvl1pPr marL="0" indent="0" algn="l">
              <a:buNone/>
              <a:defRPr sz="2000" b="0" i="0">
                <a:solidFill>
                  <a:srgbClr val="FFC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36129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pter - Picture - Option 2">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6462714" y="2010455"/>
            <a:ext cx="5169046" cy="1624171"/>
          </a:xfrm>
          <a:prstGeom prst="rect">
            <a:avLst/>
          </a:prstGeom>
          <a:ln>
            <a:noFill/>
          </a:ln>
        </p:spPr>
        <p:txBody>
          <a:bodyPr vert="horz" bIns="46800" anchor="b">
            <a:normAutofit/>
          </a:bodyPr>
          <a:lstStyle>
            <a:lvl1pPr algn="l">
              <a:defRPr sz="2800" b="1" i="0">
                <a:solidFill>
                  <a:srgbClr val="25485A"/>
                </a:solidFill>
                <a:latin typeface="Somfy Sans" pitchFamily="2" charset="0"/>
              </a:defRPr>
            </a:lvl1pPr>
          </a:lstStyle>
          <a:p>
            <a:r>
              <a:rPr lang="fr-FR"/>
              <a:t>01 Titre 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6462714" y="3634626"/>
            <a:ext cx="5169046" cy="1343163"/>
          </a:xfrm>
        </p:spPr>
        <p:txBody>
          <a:bodyPr anchor="t"/>
          <a:lstStyle>
            <a:lvl1pPr marL="0" indent="0" algn="l">
              <a:buNone/>
              <a:defRPr sz="2400" b="0" i="0">
                <a:solidFill>
                  <a:srgbClr val="25485A"/>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9" name="Espace réservé pour une image  18">
            <a:extLst>
              <a:ext uri="{FF2B5EF4-FFF2-40B4-BE49-F238E27FC236}">
                <a16:creationId xmlns:a16="http://schemas.microsoft.com/office/drawing/2014/main" id="{F8854EA6-C51F-C19D-9D42-B9D00327B016}"/>
              </a:ext>
            </a:extLst>
          </p:cNvPr>
          <p:cNvSpPr>
            <a:spLocks noGrp="1"/>
          </p:cNvSpPr>
          <p:nvPr>
            <p:ph type="pic" sz="quarter" idx="10"/>
          </p:nvPr>
        </p:nvSpPr>
        <p:spPr>
          <a:xfrm>
            <a:off x="-1" y="1943099"/>
            <a:ext cx="5729288" cy="2971800"/>
          </a:xfrm>
          <a:custGeom>
            <a:avLst/>
            <a:gdLst>
              <a:gd name="connsiteX0" fmla="*/ 0 w 5729288"/>
              <a:gd name="connsiteY0" fmla="*/ 0 h 2971800"/>
              <a:gd name="connsiteX1" fmla="*/ 4243388 w 5729288"/>
              <a:gd name="connsiteY1" fmla="*/ 0 h 2971800"/>
              <a:gd name="connsiteX2" fmla="*/ 5729288 w 5729288"/>
              <a:gd name="connsiteY2" fmla="*/ 1485900 h 2971800"/>
              <a:gd name="connsiteX3" fmla="*/ 4243388 w 5729288"/>
              <a:gd name="connsiteY3" fmla="*/ 2971800 h 2971800"/>
              <a:gd name="connsiteX4" fmla="*/ 0 w 5729288"/>
              <a:gd name="connsiteY4" fmla="*/ 297180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9288" h="2971800">
                <a:moveTo>
                  <a:pt x="0" y="0"/>
                </a:moveTo>
                <a:lnTo>
                  <a:pt x="4243388" y="0"/>
                </a:lnTo>
                <a:cubicBezTo>
                  <a:pt x="5064028" y="0"/>
                  <a:pt x="5729288" y="665260"/>
                  <a:pt x="5729288" y="1485900"/>
                </a:cubicBezTo>
                <a:cubicBezTo>
                  <a:pt x="5729288" y="2306540"/>
                  <a:pt x="5064028" y="2971800"/>
                  <a:pt x="4243388" y="2971800"/>
                </a:cubicBezTo>
                <a:lnTo>
                  <a:pt x="0" y="2971800"/>
                </a:ln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0" name="Espace réservé du pied de page 4">
            <a:extLst>
              <a:ext uri="{FF2B5EF4-FFF2-40B4-BE49-F238E27FC236}">
                <a16:creationId xmlns:a16="http://schemas.microsoft.com/office/drawing/2014/main" id="{A267866C-7543-E78B-6E49-433BCE15F7E1}"/>
              </a:ext>
            </a:extLst>
          </p:cNvPr>
          <p:cNvSpPr>
            <a:spLocks noGrp="1"/>
          </p:cNvSpPr>
          <p:nvPr>
            <p:ph type="ftr" sz="quarter" idx="3"/>
          </p:nvPr>
        </p:nvSpPr>
        <p:spPr>
          <a:xfrm>
            <a:off x="545248" y="6356350"/>
            <a:ext cx="4114800" cy="365125"/>
          </a:xfrm>
          <a:prstGeom prst="rect">
            <a:avLst/>
          </a:prstGeom>
        </p:spPr>
        <p:txBody>
          <a:bodyPr vert="horz" lIns="91440" tIns="45720" rIns="91440" bIns="45720" rtlCol="0" anchor="ctr"/>
          <a:lstStyle>
            <a:lvl1pPr algn="l">
              <a:defRPr sz="800" b="0" i="0">
                <a:solidFill>
                  <a:schemeClr val="accent1"/>
                </a:solidFill>
                <a:latin typeface="Somfy Sans" pitchFamily="2" charset="0"/>
              </a:defRPr>
            </a:lvl1pPr>
          </a:lstStyle>
          <a:p>
            <a:endParaRPr lang="en-GB"/>
          </a:p>
        </p:txBody>
      </p:sp>
      <p:sp>
        <p:nvSpPr>
          <p:cNvPr id="5" name="Espace réservé du numéro de diapositive 5">
            <a:extLst>
              <a:ext uri="{FF2B5EF4-FFF2-40B4-BE49-F238E27FC236}">
                <a16:creationId xmlns:a16="http://schemas.microsoft.com/office/drawing/2014/main" id="{FF28C8E5-56A6-2BC8-0A20-FBF9A1538651}"/>
              </a:ext>
            </a:extLst>
          </p:cNvPr>
          <p:cNvSpPr>
            <a:spLocks noGrp="1"/>
          </p:cNvSpPr>
          <p:nvPr>
            <p:ph type="sldNum" sz="quarter" idx="4"/>
          </p:nvPr>
        </p:nvSpPr>
        <p:spPr>
          <a:xfrm>
            <a:off x="153192"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1103930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9DE369-B809-0CBB-5B60-A7547B08F3F8}"/>
              </a:ext>
            </a:extLst>
          </p:cNvPr>
          <p:cNvSpPr>
            <a:spLocks noGrp="1"/>
          </p:cNvSpPr>
          <p:nvPr>
            <p:ph type="ctrTitle"/>
          </p:nvPr>
        </p:nvSpPr>
        <p:spPr>
          <a:xfrm>
            <a:off x="1524000" y="2235200"/>
            <a:ext cx="9144000" cy="2387600"/>
          </a:xfrm>
          <a:prstGeom prst="rect">
            <a:avLst/>
          </a:prstGeom>
          <a:ln>
            <a:noFill/>
          </a:ln>
        </p:spPr>
        <p:txBody>
          <a:bodyPr vert="horz" bIns="46800" anchor="ctr">
            <a:normAutofit/>
          </a:bodyPr>
          <a:lstStyle>
            <a:lvl1pPr algn="ctr">
              <a:lnSpc>
                <a:spcPct val="90000"/>
              </a:lnSpc>
              <a:defRPr sz="4400" b="0" i="0">
                <a:solidFill>
                  <a:schemeClr val="bg1"/>
                </a:solidFill>
                <a:latin typeface="Somfy Sans Light" pitchFamily="2" charset="0"/>
              </a:defRPr>
            </a:lvl1pPr>
          </a:lstStyle>
          <a:p>
            <a:r>
              <a:rPr lang="fr-FR"/>
              <a:t>Modifiez le style du titre</a:t>
            </a:r>
            <a:endParaRPr lang="en-GB"/>
          </a:p>
        </p:txBody>
      </p:sp>
      <p:sp>
        <p:nvSpPr>
          <p:cNvPr id="3" name="Sous-titre 2">
            <a:extLst>
              <a:ext uri="{FF2B5EF4-FFF2-40B4-BE49-F238E27FC236}">
                <a16:creationId xmlns:a16="http://schemas.microsoft.com/office/drawing/2014/main" id="{FAAD364A-47A1-CDD7-1577-68A6D68569A3}"/>
              </a:ext>
            </a:extLst>
          </p:cNvPr>
          <p:cNvSpPr>
            <a:spLocks noGrp="1"/>
          </p:cNvSpPr>
          <p:nvPr>
            <p:ph type="subTitle" idx="1"/>
          </p:nvPr>
        </p:nvSpPr>
        <p:spPr>
          <a:xfrm>
            <a:off x="1524000" y="4688016"/>
            <a:ext cx="9144000" cy="780456"/>
          </a:xfrm>
        </p:spPr>
        <p:txBody>
          <a:bodyPr/>
          <a:lstStyle>
            <a:lvl1pPr marL="0" indent="0" algn="ctr">
              <a:buNone/>
              <a:defRPr sz="2400" b="0" i="0">
                <a:solidFill>
                  <a:schemeClr val="bg1"/>
                </a:solidFill>
                <a:latin typeface="Somfy Sans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4AF5A8C2-FA21-B5B7-3F72-D7BFB7E4CEEE}"/>
              </a:ext>
            </a:extLst>
          </p:cNvPr>
          <p:cNvSpPr>
            <a:spLocks noGrp="1"/>
          </p:cNvSpPr>
          <p:nvPr>
            <p:ph type="dt" sz="half" idx="10"/>
          </p:nvPr>
        </p:nvSpPr>
        <p:spPr>
          <a:xfrm>
            <a:off x="5238738" y="5787025"/>
            <a:ext cx="1714522" cy="548461"/>
          </a:xfrm>
          <a:prstGeom prst="roundRect">
            <a:avLst>
              <a:gd name="adj" fmla="val 50000"/>
            </a:avLst>
          </a:prstGeom>
          <a:ln w="19050">
            <a:solidFill>
              <a:schemeClr val="accent2"/>
            </a:solidFill>
          </a:ln>
        </p:spPr>
        <p:txBody>
          <a:bodyPr anchor="ctr"/>
          <a:lstStyle>
            <a:lvl1pPr algn="ctr">
              <a:defRPr sz="1400" b="0" i="0">
                <a:solidFill>
                  <a:schemeClr val="accent2"/>
                </a:solidFill>
                <a:latin typeface="Somfy Sans" pitchFamily="2" charset="0"/>
              </a:defRPr>
            </a:lvl1pPr>
          </a:lstStyle>
          <a:p>
            <a:endParaRPr lang="en-GB"/>
          </a:p>
        </p:txBody>
      </p:sp>
      <p:pic>
        <p:nvPicPr>
          <p:cNvPr id="9" name="Image 8">
            <a:extLst>
              <a:ext uri="{FF2B5EF4-FFF2-40B4-BE49-F238E27FC236}">
                <a16:creationId xmlns:a16="http://schemas.microsoft.com/office/drawing/2014/main" id="{9CD4729C-2FE4-A0AD-5186-E74DC4E695C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2434" y="730152"/>
            <a:ext cx="1147131" cy="300136"/>
          </a:xfrm>
          <a:prstGeom prst="rect">
            <a:avLst/>
          </a:prstGeom>
        </p:spPr>
      </p:pic>
    </p:spTree>
    <p:custDataLst>
      <p:tags r:id="rId1"/>
    </p:custDataLst>
    <p:extLst>
      <p:ext uri="{BB962C8B-B14F-4D97-AF65-F5344CB8AC3E}">
        <p14:creationId xmlns:p14="http://schemas.microsoft.com/office/powerpoint/2010/main" val="4076540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p:nvPr>
        </p:nvSpPr>
        <p:spPr>
          <a:xfrm>
            <a:off x="648394" y="2315255"/>
            <a:ext cx="2911236" cy="2227490"/>
          </a:xfrm>
          <a:prstGeom prst="rect">
            <a:avLst/>
          </a:prstGeom>
          <a:ln>
            <a:noFill/>
          </a:ln>
        </p:spPr>
        <p:txBody>
          <a:bodyPr vert="horz" bIns="46800" anchor="ctr">
            <a:normAutofit/>
          </a:bodyPr>
          <a:lstStyle>
            <a:lvl1pPr algn="l">
              <a:defRPr sz="2800" b="0" i="0">
                <a:solidFill>
                  <a:schemeClr val="bg1"/>
                </a:solidFill>
                <a:latin typeface="Somfy Sans Light" pitchFamily="2" charset="0"/>
              </a:defRPr>
            </a:lvl1pPr>
          </a:lstStyle>
          <a:p>
            <a:r>
              <a:rPr lang="fr-FR"/>
              <a:t>Modifiez le style du titre</a:t>
            </a:r>
            <a:endParaRPr lang="en-GB"/>
          </a:p>
        </p:txBody>
      </p:sp>
      <p:sp>
        <p:nvSpPr>
          <p:cNvPr id="12" name="Espace réservé pour une image  11">
            <a:extLst>
              <a:ext uri="{FF2B5EF4-FFF2-40B4-BE49-F238E27FC236}">
                <a16:creationId xmlns:a16="http://schemas.microsoft.com/office/drawing/2014/main" id="{FE53A088-C685-698B-9C8F-EB253F9EA6DE}"/>
              </a:ext>
            </a:extLst>
          </p:cNvPr>
          <p:cNvSpPr>
            <a:spLocks noGrp="1"/>
          </p:cNvSpPr>
          <p:nvPr>
            <p:ph type="pic" sz="quarter" idx="13"/>
          </p:nvPr>
        </p:nvSpPr>
        <p:spPr>
          <a:xfrm>
            <a:off x="2643073" y="0"/>
            <a:ext cx="9548927" cy="6858000"/>
          </a:xfrm>
          <a:custGeom>
            <a:avLst/>
            <a:gdLst>
              <a:gd name="connsiteX0" fmla="*/ 0 w 9548927"/>
              <a:gd name="connsiteY0" fmla="*/ 0 h 6858000"/>
              <a:gd name="connsiteX1" fmla="*/ 9548927 w 9548927"/>
              <a:gd name="connsiteY1" fmla="*/ 0 h 6858000"/>
              <a:gd name="connsiteX2" fmla="*/ 9548927 w 9548927"/>
              <a:gd name="connsiteY2" fmla="*/ 6858000 h 6858000"/>
              <a:gd name="connsiteX3" fmla="*/ 0 w 9548927"/>
              <a:gd name="connsiteY3" fmla="*/ 6858000 h 6858000"/>
              <a:gd name="connsiteX4" fmla="*/ 79067 w 9548927"/>
              <a:gd name="connsiteY4" fmla="*/ 6786139 h 6858000"/>
              <a:gd name="connsiteX5" fmla="*/ 938327 w 9548927"/>
              <a:gd name="connsiteY5" fmla="*/ 4711700 h 6858000"/>
              <a:gd name="connsiteX6" fmla="*/ 938327 w 9548927"/>
              <a:gd name="connsiteY6" fmla="*/ 2146300 h 6858000"/>
              <a:gd name="connsiteX7" fmla="*/ 79067 w 9548927"/>
              <a:gd name="connsiteY7" fmla="*/ 718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8927" h="6858000">
                <a:moveTo>
                  <a:pt x="0" y="0"/>
                </a:moveTo>
                <a:lnTo>
                  <a:pt x="9548927" y="0"/>
                </a:lnTo>
                <a:lnTo>
                  <a:pt x="9548927" y="6858000"/>
                </a:lnTo>
                <a:lnTo>
                  <a:pt x="0" y="6858000"/>
                </a:lnTo>
                <a:lnTo>
                  <a:pt x="79067" y="6786139"/>
                </a:lnTo>
                <a:cubicBezTo>
                  <a:pt x="609962" y="6255244"/>
                  <a:pt x="938327" y="5521819"/>
                  <a:pt x="938327" y="4711700"/>
                </a:cubicBezTo>
                <a:lnTo>
                  <a:pt x="938327" y="2146300"/>
                </a:lnTo>
                <a:cubicBezTo>
                  <a:pt x="938327" y="1336181"/>
                  <a:pt x="609962" y="602756"/>
                  <a:pt x="79067" y="71861"/>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pic>
        <p:nvPicPr>
          <p:cNvPr id="13" name="Image 12">
            <a:extLst>
              <a:ext uri="{FF2B5EF4-FFF2-40B4-BE49-F238E27FC236}">
                <a16:creationId xmlns:a16="http://schemas.microsoft.com/office/drawing/2014/main" id="{F5A0458B-D994-457A-ACFB-C349E47236E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8168" y="731305"/>
            <a:ext cx="1147131" cy="300136"/>
          </a:xfrm>
          <a:prstGeom prst="rect">
            <a:avLst/>
          </a:prstGeom>
        </p:spPr>
      </p:pic>
      <p:sp>
        <p:nvSpPr>
          <p:cNvPr id="14" name="Espace réservé de la date 3">
            <a:extLst>
              <a:ext uri="{FF2B5EF4-FFF2-40B4-BE49-F238E27FC236}">
                <a16:creationId xmlns:a16="http://schemas.microsoft.com/office/drawing/2014/main" id="{4E1EF8DF-996F-8F9B-00FD-8AF399F4D572}"/>
              </a:ext>
            </a:extLst>
          </p:cNvPr>
          <p:cNvSpPr>
            <a:spLocks noGrp="1"/>
          </p:cNvSpPr>
          <p:nvPr>
            <p:ph type="dt" sz="half" idx="10"/>
          </p:nvPr>
        </p:nvSpPr>
        <p:spPr>
          <a:xfrm>
            <a:off x="648393" y="5787025"/>
            <a:ext cx="1714522" cy="548461"/>
          </a:xfrm>
          <a:prstGeom prst="rect">
            <a:avLst/>
          </a:prstGeom>
          <a:ln w="19050">
            <a:noFill/>
          </a:ln>
        </p:spPr>
        <p:txBody>
          <a:bodyPr anchor="ctr"/>
          <a:lstStyle>
            <a:lvl1pPr algn="l">
              <a:defRPr sz="1400" b="0" i="0">
                <a:solidFill>
                  <a:schemeClr val="accent2"/>
                </a:solidFill>
                <a:latin typeface="Somfy Sans" pitchFamily="2" charset="0"/>
              </a:defRPr>
            </a:lvl1pPr>
          </a:lstStyle>
          <a:p>
            <a:endParaRPr lang="en-GB"/>
          </a:p>
        </p:txBody>
      </p:sp>
    </p:spTree>
    <p:extLst>
      <p:ext uri="{BB962C8B-B14F-4D97-AF65-F5344CB8AC3E}">
        <p14:creationId xmlns:p14="http://schemas.microsoft.com/office/powerpoint/2010/main" val="5819425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8118741" y="2315255"/>
            <a:ext cx="3213287" cy="1624171"/>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sp>
        <p:nvSpPr>
          <p:cNvPr id="24" name="Espace réservé pour une image  23">
            <a:extLst>
              <a:ext uri="{FF2B5EF4-FFF2-40B4-BE49-F238E27FC236}">
                <a16:creationId xmlns:a16="http://schemas.microsoft.com/office/drawing/2014/main" id="{34385CDF-2C47-C486-D02D-7871C97EDC91}"/>
              </a:ext>
            </a:extLst>
          </p:cNvPr>
          <p:cNvSpPr>
            <a:spLocks noGrp="1"/>
          </p:cNvSpPr>
          <p:nvPr>
            <p:ph type="pic" sz="quarter" idx="10"/>
          </p:nvPr>
        </p:nvSpPr>
        <p:spPr>
          <a:xfrm>
            <a:off x="0" y="0"/>
            <a:ext cx="6096000" cy="6858000"/>
          </a:xfrm>
          <a:custGeom>
            <a:avLst/>
            <a:gdLst>
              <a:gd name="connsiteX0" fmla="*/ 0 w 6096000"/>
              <a:gd name="connsiteY0" fmla="*/ 0 h 6858000"/>
              <a:gd name="connsiteX1" fmla="*/ 5559721 w 6096000"/>
              <a:gd name="connsiteY1" fmla="*/ 0 h 6858000"/>
              <a:gd name="connsiteX2" fmla="*/ 5666315 w 6096000"/>
              <a:gd name="connsiteY2" fmla="*/ 175459 h 6858000"/>
              <a:gd name="connsiteX3" fmla="*/ 6096000 w 6096000"/>
              <a:gd name="connsiteY3" fmla="*/ 1872417 h 6858000"/>
              <a:gd name="connsiteX4" fmla="*/ 6096000 w 6096000"/>
              <a:gd name="connsiteY4" fmla="*/ 4985583 h 6858000"/>
              <a:gd name="connsiteX5" fmla="*/ 5666315 w 6096000"/>
              <a:gd name="connsiteY5" fmla="*/ 6682542 h 6858000"/>
              <a:gd name="connsiteX6" fmla="*/ 5559721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5559721" y="0"/>
                </a:lnTo>
                <a:lnTo>
                  <a:pt x="5666315" y="175459"/>
                </a:lnTo>
                <a:cubicBezTo>
                  <a:pt x="5940345" y="679902"/>
                  <a:pt x="6096000" y="1257982"/>
                  <a:pt x="6096000" y="1872417"/>
                </a:cubicBezTo>
                <a:lnTo>
                  <a:pt x="6096000" y="4985583"/>
                </a:lnTo>
                <a:cubicBezTo>
                  <a:pt x="6096000" y="5600019"/>
                  <a:pt x="5940345" y="6178098"/>
                  <a:pt x="5666315" y="6682542"/>
                </a:cubicBezTo>
                <a:lnTo>
                  <a:pt x="5559721" y="6858000"/>
                </a:lnTo>
                <a:lnTo>
                  <a:pt x="0" y="6858000"/>
                </a:ln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pic>
        <p:nvPicPr>
          <p:cNvPr id="11" name="Image 10">
            <a:extLst>
              <a:ext uri="{FF2B5EF4-FFF2-40B4-BE49-F238E27FC236}">
                <a16:creationId xmlns:a16="http://schemas.microsoft.com/office/drawing/2014/main" id="{4D8372F5-0ED4-4455-EB3C-BCA07A5C7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
        <p:nvSpPr>
          <p:cNvPr id="25" name="Sous-titre 2">
            <a:extLst>
              <a:ext uri="{FF2B5EF4-FFF2-40B4-BE49-F238E27FC236}">
                <a16:creationId xmlns:a16="http://schemas.microsoft.com/office/drawing/2014/main" id="{8E1BF216-F2B8-070D-7B30-BA9C864B972E}"/>
              </a:ext>
            </a:extLst>
          </p:cNvPr>
          <p:cNvSpPr>
            <a:spLocks noGrp="1"/>
          </p:cNvSpPr>
          <p:nvPr>
            <p:ph type="subTitle" idx="1"/>
          </p:nvPr>
        </p:nvSpPr>
        <p:spPr>
          <a:xfrm>
            <a:off x="8118742" y="3939426"/>
            <a:ext cx="3213288"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26" name="Espace réservé du pied de page 4">
            <a:extLst>
              <a:ext uri="{FF2B5EF4-FFF2-40B4-BE49-F238E27FC236}">
                <a16:creationId xmlns:a16="http://schemas.microsoft.com/office/drawing/2014/main" id="{879A9E24-52DC-AD25-9A3C-D1A983D6C8D9}"/>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endParaRPr lang="en-GB"/>
          </a:p>
        </p:txBody>
      </p:sp>
      <p:sp>
        <p:nvSpPr>
          <p:cNvPr id="27" name="Espace réservé du numéro de diapositive 5">
            <a:extLst>
              <a:ext uri="{FF2B5EF4-FFF2-40B4-BE49-F238E27FC236}">
                <a16:creationId xmlns:a16="http://schemas.microsoft.com/office/drawing/2014/main" id="{96083338-D259-6F17-D03F-915609FDCAE1}"/>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custDataLst>
      <p:tags r:id="rId1"/>
    </p:custDataLst>
    <p:extLst>
      <p:ext uri="{BB962C8B-B14F-4D97-AF65-F5344CB8AC3E}">
        <p14:creationId xmlns:p14="http://schemas.microsoft.com/office/powerpoint/2010/main" val="14709112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416169" y="1336431"/>
            <a:ext cx="11359661" cy="4185138"/>
          </a:xfrm>
          <a:prstGeom prst="rect">
            <a:avLst/>
          </a:prstGeom>
          <a:ln>
            <a:noFill/>
          </a:ln>
        </p:spPr>
        <p:txBody>
          <a:bodyPr vert="horz" bIns="46800" anchor="ctr">
            <a:normAutofit/>
          </a:bodyPr>
          <a:lstStyle>
            <a:lvl1pPr algn="ctr">
              <a:defRPr sz="23000" b="1" i="0">
                <a:solidFill>
                  <a:schemeClr val="accent2"/>
                </a:solidFill>
                <a:latin typeface="Somfy Sans" pitchFamily="2" charset="0"/>
              </a:defRPr>
            </a:lvl1pPr>
          </a:lstStyle>
          <a:p>
            <a:r>
              <a:rPr lang="fr-FR"/>
              <a:t>Chapitre</a:t>
            </a:r>
            <a:endParaRPr lang="en-GB"/>
          </a:p>
        </p:txBody>
      </p:sp>
      <p:sp>
        <p:nvSpPr>
          <p:cNvPr id="12" name="Sous-titre 2">
            <a:extLst>
              <a:ext uri="{FF2B5EF4-FFF2-40B4-BE49-F238E27FC236}">
                <a16:creationId xmlns:a16="http://schemas.microsoft.com/office/drawing/2014/main" id="{CF69F196-5ED5-D392-C81B-C0A0A0469E2D}"/>
              </a:ext>
            </a:extLst>
          </p:cNvPr>
          <p:cNvSpPr>
            <a:spLocks noGrp="1"/>
          </p:cNvSpPr>
          <p:nvPr>
            <p:ph type="subTitle" idx="1"/>
          </p:nvPr>
        </p:nvSpPr>
        <p:spPr>
          <a:xfrm>
            <a:off x="2413718" y="536820"/>
            <a:ext cx="2502877" cy="1343163"/>
          </a:xfrm>
        </p:spPr>
        <p:txBody>
          <a:bodyPr anchor="ctr"/>
          <a:lstStyle>
            <a:lvl1pPr marL="0" indent="0" algn="l">
              <a:buNone/>
              <a:defRPr sz="2400" b="0" i="0">
                <a:solidFill>
                  <a:schemeClr val="bg1"/>
                </a:solidFill>
                <a:latin typeface="Somfy Sans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6" name="Espace réservé du texte 5">
            <a:extLst>
              <a:ext uri="{FF2B5EF4-FFF2-40B4-BE49-F238E27FC236}">
                <a16:creationId xmlns:a16="http://schemas.microsoft.com/office/drawing/2014/main" id="{E66102D1-AA91-8F4F-D7A4-4AD9A0E9D652}"/>
              </a:ext>
            </a:extLst>
          </p:cNvPr>
          <p:cNvSpPr>
            <a:spLocks noGrp="1"/>
          </p:cNvSpPr>
          <p:nvPr>
            <p:ph type="body" sz="quarter" idx="10" hasCustomPrompt="1"/>
          </p:nvPr>
        </p:nvSpPr>
        <p:spPr>
          <a:xfrm>
            <a:off x="6312628" y="3780692"/>
            <a:ext cx="4865199" cy="3077308"/>
          </a:xfrm>
        </p:spPr>
        <p:txBody>
          <a:bodyPr anchor="b">
            <a:noAutofit/>
          </a:bodyPr>
          <a:lstStyle>
            <a:lvl1pPr algn="r">
              <a:defRPr sz="24000" b="1" i="0">
                <a:ln>
                  <a:solidFill>
                    <a:schemeClr val="bg1"/>
                  </a:solidFill>
                </a:ln>
                <a:noFill/>
                <a:latin typeface="Somfy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01</a:t>
            </a:r>
            <a:endParaRPr lang="en-GB"/>
          </a:p>
        </p:txBody>
      </p:sp>
      <p:sp>
        <p:nvSpPr>
          <p:cNvPr id="19" name="Espace réservé du pied de page 4">
            <a:extLst>
              <a:ext uri="{FF2B5EF4-FFF2-40B4-BE49-F238E27FC236}">
                <a16:creationId xmlns:a16="http://schemas.microsoft.com/office/drawing/2014/main" id="{830B4683-EC15-CEE9-D169-97CBF46A5ED4}"/>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endParaRPr lang="en-GB"/>
          </a:p>
        </p:txBody>
      </p:sp>
      <p:sp>
        <p:nvSpPr>
          <p:cNvPr id="20" name="Espace réservé du numéro de diapositive 5">
            <a:extLst>
              <a:ext uri="{FF2B5EF4-FFF2-40B4-BE49-F238E27FC236}">
                <a16:creationId xmlns:a16="http://schemas.microsoft.com/office/drawing/2014/main" id="{25530AAE-B0DC-0415-EC10-0FD05B47BA8B}"/>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16593232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8118742" y="2315255"/>
            <a:ext cx="3213288" cy="1624171"/>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pic>
        <p:nvPicPr>
          <p:cNvPr id="11" name="Image 10">
            <a:extLst>
              <a:ext uri="{FF2B5EF4-FFF2-40B4-BE49-F238E27FC236}">
                <a16:creationId xmlns:a16="http://schemas.microsoft.com/office/drawing/2014/main" id="{4D8372F5-0ED4-4455-EB3C-BCA07A5C7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
        <p:nvSpPr>
          <p:cNvPr id="10" name="Forme libre 9">
            <a:extLst>
              <a:ext uri="{FF2B5EF4-FFF2-40B4-BE49-F238E27FC236}">
                <a16:creationId xmlns:a16="http://schemas.microsoft.com/office/drawing/2014/main" id="{BCFDDDBD-A5EF-27E9-0158-06EF3714BFA4}"/>
              </a:ext>
            </a:extLst>
          </p:cNvPr>
          <p:cNvSpPr/>
          <p:nvPr userDrawn="1"/>
        </p:nvSpPr>
        <p:spPr>
          <a:xfrm>
            <a:off x="0" y="0"/>
            <a:ext cx="6096000" cy="6858000"/>
          </a:xfrm>
          <a:custGeom>
            <a:avLst/>
            <a:gdLst>
              <a:gd name="connsiteX0" fmla="*/ 0 w 6096000"/>
              <a:gd name="connsiteY0" fmla="*/ 0 h 6858000"/>
              <a:gd name="connsiteX1" fmla="*/ 5559721 w 6096000"/>
              <a:gd name="connsiteY1" fmla="*/ 0 h 6858000"/>
              <a:gd name="connsiteX2" fmla="*/ 5666315 w 6096000"/>
              <a:gd name="connsiteY2" fmla="*/ 175459 h 6858000"/>
              <a:gd name="connsiteX3" fmla="*/ 6096000 w 6096000"/>
              <a:gd name="connsiteY3" fmla="*/ 1872417 h 6858000"/>
              <a:gd name="connsiteX4" fmla="*/ 6096000 w 6096000"/>
              <a:gd name="connsiteY4" fmla="*/ 4985583 h 6858000"/>
              <a:gd name="connsiteX5" fmla="*/ 5666315 w 6096000"/>
              <a:gd name="connsiteY5" fmla="*/ 6682542 h 6858000"/>
              <a:gd name="connsiteX6" fmla="*/ 5559721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5559721" y="0"/>
                </a:lnTo>
                <a:lnTo>
                  <a:pt x="5666315" y="175459"/>
                </a:lnTo>
                <a:cubicBezTo>
                  <a:pt x="5940345" y="679902"/>
                  <a:pt x="6096000" y="1257982"/>
                  <a:pt x="6096000" y="1872417"/>
                </a:cubicBezTo>
                <a:lnTo>
                  <a:pt x="6096000" y="4985583"/>
                </a:lnTo>
                <a:cubicBezTo>
                  <a:pt x="6096000" y="5600019"/>
                  <a:pt x="5940345" y="6178098"/>
                  <a:pt x="5666315" y="6682542"/>
                </a:cubicBezTo>
                <a:lnTo>
                  <a:pt x="5559721"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2" name="Image 11">
            <a:extLst>
              <a:ext uri="{FF2B5EF4-FFF2-40B4-BE49-F238E27FC236}">
                <a16:creationId xmlns:a16="http://schemas.microsoft.com/office/drawing/2014/main" id="{4185F905-2A46-DA18-0D72-0DAE780035B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54560" y="6448288"/>
            <a:ext cx="608633" cy="159243"/>
          </a:xfrm>
          <a:prstGeom prst="rect">
            <a:avLst/>
          </a:prstGeom>
        </p:spPr>
      </p:pic>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8118742" y="3939426"/>
            <a:ext cx="3213288"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5" name="Espace réservé du pied de page 4">
            <a:extLst>
              <a:ext uri="{FF2B5EF4-FFF2-40B4-BE49-F238E27FC236}">
                <a16:creationId xmlns:a16="http://schemas.microsoft.com/office/drawing/2014/main" id="{7221F716-E76D-A397-DFED-B644677D8CA1}"/>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endParaRPr lang="en-GB"/>
          </a:p>
        </p:txBody>
      </p:sp>
      <p:sp>
        <p:nvSpPr>
          <p:cNvPr id="16" name="Espace réservé du numéro de diapositive 5">
            <a:extLst>
              <a:ext uri="{FF2B5EF4-FFF2-40B4-BE49-F238E27FC236}">
                <a16:creationId xmlns:a16="http://schemas.microsoft.com/office/drawing/2014/main" id="{6603D368-D5F7-C70B-7A53-B9D82579A0AA}"/>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custDataLst>
      <p:tags r:id="rId1"/>
    </p:custDataLst>
    <p:extLst>
      <p:ext uri="{BB962C8B-B14F-4D97-AF65-F5344CB8AC3E}">
        <p14:creationId xmlns:p14="http://schemas.microsoft.com/office/powerpoint/2010/main" val="29634805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2469184" y="3428999"/>
            <a:ext cx="7792416" cy="961059"/>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du chapitre</a:t>
            </a:r>
            <a:endParaRPr lang="en-GB"/>
          </a:p>
        </p:txBody>
      </p:sp>
      <p:pic>
        <p:nvPicPr>
          <p:cNvPr id="11" name="Image 10">
            <a:extLst>
              <a:ext uri="{FF2B5EF4-FFF2-40B4-BE49-F238E27FC236}">
                <a16:creationId xmlns:a16="http://schemas.microsoft.com/office/drawing/2014/main" id="{4D8372F5-0ED4-4455-EB3C-BCA07A5C7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2469184" y="4390059"/>
            <a:ext cx="7792416"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22" name="Forme libre 21">
            <a:extLst>
              <a:ext uri="{FF2B5EF4-FFF2-40B4-BE49-F238E27FC236}">
                <a16:creationId xmlns:a16="http://schemas.microsoft.com/office/drawing/2014/main" id="{A1D1098E-4556-0B2C-FAB3-29E4B5984BE0}"/>
              </a:ext>
            </a:extLst>
          </p:cNvPr>
          <p:cNvSpPr/>
          <p:nvPr userDrawn="1"/>
        </p:nvSpPr>
        <p:spPr>
          <a:xfrm rot="5400000">
            <a:off x="4381500" y="-4381500"/>
            <a:ext cx="3429000" cy="12192000"/>
          </a:xfrm>
          <a:custGeom>
            <a:avLst/>
            <a:gdLst>
              <a:gd name="connsiteX0" fmla="*/ 0 w 3429000"/>
              <a:gd name="connsiteY0" fmla="*/ 12192000 h 12192000"/>
              <a:gd name="connsiteX1" fmla="*/ 0 w 3429000"/>
              <a:gd name="connsiteY1" fmla="*/ 0 h 12192000"/>
              <a:gd name="connsiteX2" fmla="*/ 2557464 w 3429000"/>
              <a:gd name="connsiteY2" fmla="*/ 0 h 12192000"/>
              <a:gd name="connsiteX3" fmla="*/ 2667124 w 3429000"/>
              <a:gd name="connsiteY3" fmla="*/ 144828 h 12192000"/>
              <a:gd name="connsiteX4" fmla="*/ 3429000 w 3429000"/>
              <a:gd name="connsiteY4" fmla="*/ 2586181 h 12192000"/>
              <a:gd name="connsiteX5" fmla="*/ 3429000 w 3429000"/>
              <a:gd name="connsiteY5" fmla="*/ 9605822 h 12192000"/>
              <a:gd name="connsiteX6" fmla="*/ 2667124 w 3429000"/>
              <a:gd name="connsiteY6" fmla="*/ 12047174 h 12192000"/>
              <a:gd name="connsiteX7" fmla="*/ 2557465 w 3429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0" h="12192000">
                <a:moveTo>
                  <a:pt x="0" y="12192000"/>
                </a:moveTo>
                <a:lnTo>
                  <a:pt x="0" y="0"/>
                </a:lnTo>
                <a:lnTo>
                  <a:pt x="2557464" y="0"/>
                </a:lnTo>
                <a:lnTo>
                  <a:pt x="2667124" y="144828"/>
                </a:lnTo>
                <a:cubicBezTo>
                  <a:pt x="3147512" y="837808"/>
                  <a:pt x="3429000" y="1679122"/>
                  <a:pt x="3429000" y="2586181"/>
                </a:cubicBezTo>
                <a:lnTo>
                  <a:pt x="3429000" y="9605822"/>
                </a:lnTo>
                <a:cubicBezTo>
                  <a:pt x="3429000" y="10512881"/>
                  <a:pt x="3147512" y="11354195"/>
                  <a:pt x="2667124" y="12047174"/>
                </a:cubicBezTo>
                <a:lnTo>
                  <a:pt x="2557465" y="12192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Espace réservé du pied de page 4">
            <a:extLst>
              <a:ext uri="{FF2B5EF4-FFF2-40B4-BE49-F238E27FC236}">
                <a16:creationId xmlns:a16="http://schemas.microsoft.com/office/drawing/2014/main" id="{8F5DB1B5-C789-AE52-661D-C028493A9A50}"/>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endParaRPr lang="en-GB"/>
          </a:p>
        </p:txBody>
      </p:sp>
      <p:sp>
        <p:nvSpPr>
          <p:cNvPr id="24" name="Espace réservé du numéro de diapositive 5">
            <a:extLst>
              <a:ext uri="{FF2B5EF4-FFF2-40B4-BE49-F238E27FC236}">
                <a16:creationId xmlns:a16="http://schemas.microsoft.com/office/drawing/2014/main" id="{8D7B533B-06A9-718B-E938-0FDFA1F88E46}"/>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custDataLst>
      <p:tags r:id="rId1"/>
    </p:custDataLst>
    <p:extLst>
      <p:ext uri="{BB962C8B-B14F-4D97-AF65-F5344CB8AC3E}">
        <p14:creationId xmlns:p14="http://schemas.microsoft.com/office/powerpoint/2010/main" val="28064723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5_Titre de section">
    <p:bg>
      <p:bgPr>
        <a:solidFill>
          <a:schemeClr val="accent3"/>
        </a:solidFill>
        <a:effectLst/>
      </p:bgPr>
    </p:bg>
    <p:spTree>
      <p:nvGrpSpPr>
        <p:cNvPr id="1" name=""/>
        <p:cNvGrpSpPr/>
        <p:nvPr/>
      </p:nvGrpSpPr>
      <p:grpSpPr>
        <a:xfrm>
          <a:off x="0" y="0"/>
          <a:ext cx="0" cy="0"/>
          <a:chOff x="0" y="0"/>
          <a:chExt cx="0" cy="0"/>
        </a:xfrm>
      </p:grpSpPr>
      <p:sp>
        <p:nvSpPr>
          <p:cNvPr id="5" name="Rectangle : avec coins arrondis en haut 4">
            <a:extLst>
              <a:ext uri="{FF2B5EF4-FFF2-40B4-BE49-F238E27FC236}">
                <a16:creationId xmlns:a16="http://schemas.microsoft.com/office/drawing/2014/main" id="{E3F4E120-F862-27AD-D4DE-61FB32408D6E}"/>
              </a:ext>
            </a:extLst>
          </p:cNvPr>
          <p:cNvSpPr/>
          <p:nvPr userDrawn="1"/>
        </p:nvSpPr>
        <p:spPr>
          <a:xfrm>
            <a:off x="1574800" y="0"/>
            <a:ext cx="4140200" cy="4267200"/>
          </a:xfrm>
          <a:prstGeom prst="round2SameRect">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2683142" y="650241"/>
            <a:ext cx="3031858" cy="2155522"/>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2683142" y="2805762"/>
            <a:ext cx="2539098" cy="1181591"/>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pic>
        <p:nvPicPr>
          <p:cNvPr id="14" name="Image 13">
            <a:extLst>
              <a:ext uri="{FF2B5EF4-FFF2-40B4-BE49-F238E27FC236}">
                <a16:creationId xmlns:a16="http://schemas.microsoft.com/office/drawing/2014/main" id="{4767A10A-4DE5-7D58-39A6-743B0623F27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4560" y="6448288"/>
            <a:ext cx="608633" cy="159243"/>
          </a:xfrm>
          <a:prstGeom prst="rect">
            <a:avLst/>
          </a:prstGeom>
        </p:spPr>
      </p:pic>
      <p:sp>
        <p:nvSpPr>
          <p:cNvPr id="15" name="Espace réservé du pied de page 4">
            <a:extLst>
              <a:ext uri="{FF2B5EF4-FFF2-40B4-BE49-F238E27FC236}">
                <a16:creationId xmlns:a16="http://schemas.microsoft.com/office/drawing/2014/main" id="{C7B0491C-31AA-33A2-9559-2AF726BB5FC1}"/>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endParaRPr lang="en-GB"/>
          </a:p>
        </p:txBody>
      </p:sp>
      <p:sp>
        <p:nvSpPr>
          <p:cNvPr id="16" name="Espace réservé du numéro de diapositive 5">
            <a:extLst>
              <a:ext uri="{FF2B5EF4-FFF2-40B4-BE49-F238E27FC236}">
                <a16:creationId xmlns:a16="http://schemas.microsoft.com/office/drawing/2014/main" id="{3581A5DD-1E78-5925-08DC-492D51A075A1}"/>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Tree>
    <p:custDataLst>
      <p:tags r:id="rId1"/>
    </p:custDataLst>
    <p:extLst>
      <p:ext uri="{BB962C8B-B14F-4D97-AF65-F5344CB8AC3E}">
        <p14:creationId xmlns:p14="http://schemas.microsoft.com/office/powerpoint/2010/main" val="2580569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6_Titre de section">
    <p:bg>
      <p:bgPr>
        <a:solidFill>
          <a:schemeClr val="accent3"/>
        </a:solidFill>
        <a:effectLst/>
      </p:bgPr>
    </p:bg>
    <p:spTree>
      <p:nvGrpSpPr>
        <p:cNvPr id="1" name=""/>
        <p:cNvGrpSpPr/>
        <p:nvPr/>
      </p:nvGrpSpPr>
      <p:grpSpPr>
        <a:xfrm>
          <a:off x="0" y="0"/>
          <a:ext cx="0" cy="0"/>
          <a:chOff x="0" y="0"/>
          <a:chExt cx="0" cy="0"/>
        </a:xfrm>
      </p:grpSpPr>
      <p:sp>
        <p:nvSpPr>
          <p:cNvPr id="6" name="Rectangle : avec coins arrondis en haut 5">
            <a:extLst>
              <a:ext uri="{FF2B5EF4-FFF2-40B4-BE49-F238E27FC236}">
                <a16:creationId xmlns:a16="http://schemas.microsoft.com/office/drawing/2014/main" id="{27CAEBC4-144B-E241-7C2F-ED9196235B61}"/>
              </a:ext>
            </a:extLst>
          </p:cNvPr>
          <p:cNvSpPr/>
          <p:nvPr userDrawn="1"/>
        </p:nvSpPr>
        <p:spPr>
          <a:xfrm rot="5400000">
            <a:off x="6070600" y="-645160"/>
            <a:ext cx="4094480" cy="8148320"/>
          </a:xfrm>
          <a:prstGeom prst="round2SameRect">
            <a:avLst>
              <a:gd name="adj1" fmla="val 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4948822" y="2010455"/>
            <a:ext cx="6682938" cy="1624171"/>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4948822" y="3634626"/>
            <a:ext cx="6682938"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pic>
        <p:nvPicPr>
          <p:cNvPr id="9" name="Image 8">
            <a:extLst>
              <a:ext uri="{FF2B5EF4-FFF2-40B4-BE49-F238E27FC236}">
                <a16:creationId xmlns:a16="http://schemas.microsoft.com/office/drawing/2014/main" id="{2BE70A30-AC3D-C21B-D5A3-E3AF81F0EEE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4560" y="6448288"/>
            <a:ext cx="608633" cy="159243"/>
          </a:xfrm>
          <a:prstGeom prst="rect">
            <a:avLst/>
          </a:prstGeom>
        </p:spPr>
      </p:pic>
      <p:sp>
        <p:nvSpPr>
          <p:cNvPr id="14" name="Espace réservé du pied de page 4">
            <a:extLst>
              <a:ext uri="{FF2B5EF4-FFF2-40B4-BE49-F238E27FC236}">
                <a16:creationId xmlns:a16="http://schemas.microsoft.com/office/drawing/2014/main" id="{A418C663-5C06-BAA8-1ED3-F459AAE51A83}"/>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endParaRPr lang="en-GB"/>
          </a:p>
        </p:txBody>
      </p:sp>
      <p:sp>
        <p:nvSpPr>
          <p:cNvPr id="15" name="Espace réservé du numéro de diapositive 5">
            <a:extLst>
              <a:ext uri="{FF2B5EF4-FFF2-40B4-BE49-F238E27FC236}">
                <a16:creationId xmlns:a16="http://schemas.microsoft.com/office/drawing/2014/main" id="{77E13569-47F7-A9EB-6548-583015548FB2}"/>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Tree>
    <p:custDataLst>
      <p:tags r:id="rId1"/>
    </p:custDataLst>
    <p:extLst>
      <p:ext uri="{BB962C8B-B14F-4D97-AF65-F5344CB8AC3E}">
        <p14:creationId xmlns:p14="http://schemas.microsoft.com/office/powerpoint/2010/main" val="35583607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itre de section">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885874" y="3637281"/>
            <a:ext cx="3392538" cy="2155522"/>
          </a:xfrm>
          <a:prstGeom prst="rect">
            <a:avLst/>
          </a:prstGeom>
          <a:ln>
            <a:noFill/>
          </a:ln>
        </p:spPr>
        <p:txBody>
          <a:bodyPr vert="horz" bIns="46800" anchor="b">
            <a:normAutofit/>
          </a:bodyPr>
          <a:lstStyle>
            <a:lvl1pPr algn="l">
              <a:defRPr sz="2800" b="1" i="0">
                <a:solidFill>
                  <a:schemeClr val="accent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885874" y="5792803"/>
            <a:ext cx="3392538" cy="1065198"/>
          </a:xfrm>
        </p:spPr>
        <p:txBody>
          <a:bodyPr anchor="t"/>
          <a:lstStyle>
            <a:lvl1pPr marL="0" indent="0" algn="l">
              <a:buNone/>
              <a:defRPr sz="2400" b="0" i="0">
                <a:solidFill>
                  <a:schemeClr val="accent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4" name="Espace réservé pour une image  13">
            <a:extLst>
              <a:ext uri="{FF2B5EF4-FFF2-40B4-BE49-F238E27FC236}">
                <a16:creationId xmlns:a16="http://schemas.microsoft.com/office/drawing/2014/main" id="{F30702F7-5443-FCAB-0F0C-889A80B7BA69}"/>
              </a:ext>
            </a:extLst>
          </p:cNvPr>
          <p:cNvSpPr>
            <a:spLocks noGrp="1"/>
          </p:cNvSpPr>
          <p:nvPr>
            <p:ph type="pic" sz="quarter" idx="10"/>
          </p:nvPr>
        </p:nvSpPr>
        <p:spPr>
          <a:xfrm>
            <a:off x="5486400" y="1625600"/>
            <a:ext cx="4803140" cy="5232400"/>
          </a:xfrm>
          <a:custGeom>
            <a:avLst/>
            <a:gdLst>
              <a:gd name="connsiteX0" fmla="*/ 2401570 w 4803140"/>
              <a:gd name="connsiteY0" fmla="*/ 0 h 5232400"/>
              <a:gd name="connsiteX1" fmla="*/ 4803140 w 4803140"/>
              <a:gd name="connsiteY1" fmla="*/ 2401570 h 5232400"/>
              <a:gd name="connsiteX2" fmla="*/ 4803140 w 4803140"/>
              <a:gd name="connsiteY2" fmla="*/ 5232400 h 5232400"/>
              <a:gd name="connsiteX3" fmla="*/ 0 w 4803140"/>
              <a:gd name="connsiteY3" fmla="*/ 5232400 h 5232400"/>
              <a:gd name="connsiteX4" fmla="*/ 0 w 4803140"/>
              <a:gd name="connsiteY4" fmla="*/ 2401570 h 5232400"/>
              <a:gd name="connsiteX5" fmla="*/ 2401570 w 4803140"/>
              <a:gd name="connsiteY5" fmla="*/ 0 h 52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3140" h="5232400">
                <a:moveTo>
                  <a:pt x="2401570" y="0"/>
                </a:moveTo>
                <a:cubicBezTo>
                  <a:pt x="3727920" y="0"/>
                  <a:pt x="4803140" y="1075220"/>
                  <a:pt x="4803140" y="2401570"/>
                </a:cubicBezTo>
                <a:lnTo>
                  <a:pt x="4803140" y="5232400"/>
                </a:lnTo>
                <a:lnTo>
                  <a:pt x="0" y="5232400"/>
                </a:lnTo>
                <a:lnTo>
                  <a:pt x="0" y="2401570"/>
                </a:lnTo>
                <a:cubicBezTo>
                  <a:pt x="0" y="1075220"/>
                  <a:pt x="1075220" y="0"/>
                  <a:pt x="2401570" y="0"/>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15" name="Espace réservé du pied de page 4">
            <a:extLst>
              <a:ext uri="{FF2B5EF4-FFF2-40B4-BE49-F238E27FC236}">
                <a16:creationId xmlns:a16="http://schemas.microsoft.com/office/drawing/2014/main" id="{DC7CBAEF-A3CC-0809-62A7-999C8D0C1811}"/>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endParaRPr lang="en-GB"/>
          </a:p>
        </p:txBody>
      </p:sp>
      <p:sp>
        <p:nvSpPr>
          <p:cNvPr id="16" name="Espace réservé du numéro de diapositive 5">
            <a:extLst>
              <a:ext uri="{FF2B5EF4-FFF2-40B4-BE49-F238E27FC236}">
                <a16:creationId xmlns:a16="http://schemas.microsoft.com/office/drawing/2014/main" id="{46B59288-641E-BB0F-2D37-B1F487747BE6}"/>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41445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Titre de section">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1222758" y="1505133"/>
            <a:ext cx="2932147" cy="2155522"/>
          </a:xfrm>
          <a:prstGeom prst="rect">
            <a:avLst/>
          </a:prstGeom>
          <a:ln>
            <a:noFill/>
          </a:ln>
        </p:spPr>
        <p:txBody>
          <a:bodyPr vert="horz" bIns="46800" anchor="b">
            <a:normAutofit/>
          </a:bodyPr>
          <a:lstStyle>
            <a:lvl1pPr algn="l">
              <a:defRPr sz="2800" b="1" i="0">
                <a:solidFill>
                  <a:schemeClr val="accent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1222758" y="3660655"/>
            <a:ext cx="2932147" cy="1065198"/>
          </a:xfrm>
        </p:spPr>
        <p:txBody>
          <a:bodyPr anchor="t"/>
          <a:lstStyle>
            <a:lvl1pPr marL="0" indent="0" algn="l">
              <a:buNone/>
              <a:defRPr sz="2400" b="0" i="0">
                <a:solidFill>
                  <a:schemeClr val="accent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2" name="Espace réservé pour une image  11">
            <a:extLst>
              <a:ext uri="{FF2B5EF4-FFF2-40B4-BE49-F238E27FC236}">
                <a16:creationId xmlns:a16="http://schemas.microsoft.com/office/drawing/2014/main" id="{ABB1A5C2-CE8F-141E-482F-9D579C3422A1}"/>
              </a:ext>
            </a:extLst>
          </p:cNvPr>
          <p:cNvSpPr>
            <a:spLocks noGrp="1"/>
          </p:cNvSpPr>
          <p:nvPr>
            <p:ph type="pic" sz="quarter" idx="11"/>
          </p:nvPr>
        </p:nvSpPr>
        <p:spPr>
          <a:xfrm>
            <a:off x="4154905" y="-1"/>
            <a:ext cx="6063916" cy="6219825"/>
          </a:xfrm>
          <a:custGeom>
            <a:avLst/>
            <a:gdLst>
              <a:gd name="connsiteX0" fmla="*/ 0 w 6063916"/>
              <a:gd name="connsiteY0" fmla="*/ 0 h 6219825"/>
              <a:gd name="connsiteX1" fmla="*/ 6063916 w 6063916"/>
              <a:gd name="connsiteY1" fmla="*/ 0 h 6219825"/>
              <a:gd name="connsiteX2" fmla="*/ 6063916 w 6063916"/>
              <a:gd name="connsiteY2" fmla="*/ 3365046 h 6219825"/>
              <a:gd name="connsiteX3" fmla="*/ 3031958 w 6063916"/>
              <a:gd name="connsiteY3" fmla="*/ 6219825 h 6219825"/>
              <a:gd name="connsiteX4" fmla="*/ 0 w 6063916"/>
              <a:gd name="connsiteY4" fmla="*/ 3365046 h 621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3916" h="6219825">
                <a:moveTo>
                  <a:pt x="0" y="0"/>
                </a:moveTo>
                <a:lnTo>
                  <a:pt x="6063916" y="0"/>
                </a:lnTo>
                <a:lnTo>
                  <a:pt x="6063916" y="3365046"/>
                </a:lnTo>
                <a:cubicBezTo>
                  <a:pt x="6063916" y="4941697"/>
                  <a:pt x="4706462" y="6219825"/>
                  <a:pt x="3031958" y="6219825"/>
                </a:cubicBezTo>
                <a:cubicBezTo>
                  <a:pt x="1357455" y="6219825"/>
                  <a:pt x="0" y="4941697"/>
                  <a:pt x="0" y="3365046"/>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15" name="Espace réservé du pied de page 4">
            <a:extLst>
              <a:ext uri="{FF2B5EF4-FFF2-40B4-BE49-F238E27FC236}">
                <a16:creationId xmlns:a16="http://schemas.microsoft.com/office/drawing/2014/main" id="{7B7CDBDB-910C-F161-AAA0-EB82BD9D9783}"/>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endParaRPr lang="en-GB"/>
          </a:p>
        </p:txBody>
      </p:sp>
      <p:sp>
        <p:nvSpPr>
          <p:cNvPr id="16" name="Espace réservé du numéro de diapositive 5">
            <a:extLst>
              <a:ext uri="{FF2B5EF4-FFF2-40B4-BE49-F238E27FC236}">
                <a16:creationId xmlns:a16="http://schemas.microsoft.com/office/drawing/2014/main" id="{5153BCC4-EF22-07F2-585D-B56E33205AF6}"/>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295343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pter - Picture - Option 3">
    <p:bg>
      <p:bgPr>
        <a:solidFill>
          <a:schemeClr val="bg1"/>
        </a:solidFill>
        <a:effectLst/>
      </p:bgPr>
    </p:bg>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ABB1A5C2-CE8F-141E-482F-9D579C3422A1}"/>
              </a:ext>
            </a:extLst>
          </p:cNvPr>
          <p:cNvSpPr>
            <a:spLocks noGrp="1"/>
          </p:cNvSpPr>
          <p:nvPr>
            <p:ph type="pic" sz="quarter" idx="11"/>
          </p:nvPr>
        </p:nvSpPr>
        <p:spPr>
          <a:xfrm>
            <a:off x="543600" y="0"/>
            <a:ext cx="5267547" cy="6145178"/>
          </a:xfrm>
          <a:custGeom>
            <a:avLst/>
            <a:gdLst>
              <a:gd name="connsiteX0" fmla="*/ 0 w 6063916"/>
              <a:gd name="connsiteY0" fmla="*/ 0 h 6219825"/>
              <a:gd name="connsiteX1" fmla="*/ 6063916 w 6063916"/>
              <a:gd name="connsiteY1" fmla="*/ 0 h 6219825"/>
              <a:gd name="connsiteX2" fmla="*/ 6063916 w 6063916"/>
              <a:gd name="connsiteY2" fmla="*/ 3365046 h 6219825"/>
              <a:gd name="connsiteX3" fmla="*/ 3031958 w 6063916"/>
              <a:gd name="connsiteY3" fmla="*/ 6219825 h 6219825"/>
              <a:gd name="connsiteX4" fmla="*/ 0 w 6063916"/>
              <a:gd name="connsiteY4" fmla="*/ 3365046 h 621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3916" h="6219825">
                <a:moveTo>
                  <a:pt x="0" y="0"/>
                </a:moveTo>
                <a:lnTo>
                  <a:pt x="6063916" y="0"/>
                </a:lnTo>
                <a:lnTo>
                  <a:pt x="6063916" y="3365046"/>
                </a:lnTo>
                <a:cubicBezTo>
                  <a:pt x="6063916" y="4941697"/>
                  <a:pt x="4706462" y="6219825"/>
                  <a:pt x="3031958" y="6219825"/>
                </a:cubicBezTo>
                <a:cubicBezTo>
                  <a:pt x="1357455" y="6219825"/>
                  <a:pt x="0" y="4941697"/>
                  <a:pt x="0" y="3365046"/>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15" name="Espace réservé du pied de page 4">
            <a:extLst>
              <a:ext uri="{FF2B5EF4-FFF2-40B4-BE49-F238E27FC236}">
                <a16:creationId xmlns:a16="http://schemas.microsoft.com/office/drawing/2014/main" id="{7B7CDBDB-910C-F161-AAA0-EB82BD9D9783}"/>
              </a:ext>
            </a:extLst>
          </p:cNvPr>
          <p:cNvSpPr>
            <a:spLocks noGrp="1"/>
          </p:cNvSpPr>
          <p:nvPr>
            <p:ph type="ftr" sz="quarter" idx="3"/>
          </p:nvPr>
        </p:nvSpPr>
        <p:spPr>
          <a:xfrm>
            <a:off x="543600" y="6356350"/>
            <a:ext cx="4114800" cy="365125"/>
          </a:xfrm>
          <a:prstGeom prst="rect">
            <a:avLst/>
          </a:prstGeom>
        </p:spPr>
        <p:txBody>
          <a:bodyPr vert="horz" lIns="91440" tIns="45720" rIns="91440" bIns="45720" rtlCol="0" anchor="ctr"/>
          <a:lstStyle>
            <a:lvl1pPr algn="l">
              <a:defRPr sz="800" b="0" i="0">
                <a:solidFill>
                  <a:schemeClr val="accent1"/>
                </a:solidFill>
                <a:latin typeface="Somfy Sans" pitchFamily="2" charset="0"/>
              </a:defRPr>
            </a:lvl1pPr>
          </a:lstStyle>
          <a:p>
            <a:endParaRPr lang="en-GB"/>
          </a:p>
        </p:txBody>
      </p:sp>
      <p:sp>
        <p:nvSpPr>
          <p:cNvPr id="16" name="Espace réservé du numéro de diapositive 5">
            <a:extLst>
              <a:ext uri="{FF2B5EF4-FFF2-40B4-BE49-F238E27FC236}">
                <a16:creationId xmlns:a16="http://schemas.microsoft.com/office/drawing/2014/main" id="{5153BCC4-EF22-07F2-585D-B56E33205AF6}"/>
              </a:ext>
            </a:extLst>
          </p:cNvPr>
          <p:cNvSpPr>
            <a:spLocks noGrp="1"/>
          </p:cNvSpPr>
          <p:nvPr>
            <p:ph type="sldNum" sz="quarter" idx="4"/>
          </p:nvPr>
        </p:nvSpPr>
        <p:spPr>
          <a:xfrm>
            <a:off x="154800"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
        <p:nvSpPr>
          <p:cNvPr id="5" name="Titre 1">
            <a:extLst>
              <a:ext uri="{FF2B5EF4-FFF2-40B4-BE49-F238E27FC236}">
                <a16:creationId xmlns:a16="http://schemas.microsoft.com/office/drawing/2014/main" id="{8D9820A8-328A-6189-8EDD-CE6051609023}"/>
              </a:ext>
            </a:extLst>
          </p:cNvPr>
          <p:cNvSpPr>
            <a:spLocks noGrp="1"/>
          </p:cNvSpPr>
          <p:nvPr>
            <p:ph type="title" hasCustomPrompt="1"/>
          </p:nvPr>
        </p:nvSpPr>
        <p:spPr>
          <a:xfrm>
            <a:off x="6459987" y="1505133"/>
            <a:ext cx="4567058" cy="2155522"/>
          </a:xfrm>
          <a:prstGeom prst="rect">
            <a:avLst/>
          </a:prstGeom>
          <a:ln>
            <a:noFill/>
          </a:ln>
        </p:spPr>
        <p:txBody>
          <a:bodyPr vert="horz" bIns="46800" anchor="b">
            <a:normAutofit/>
          </a:bodyPr>
          <a:lstStyle>
            <a:lvl1pPr algn="l">
              <a:defRPr sz="2800" b="1" i="0">
                <a:solidFill>
                  <a:srgbClr val="25485A"/>
                </a:solidFill>
                <a:latin typeface="Somfy Sans" pitchFamily="2" charset="0"/>
              </a:defRPr>
            </a:lvl1pPr>
          </a:lstStyle>
          <a:p>
            <a:r>
              <a:rPr lang="fr-FR"/>
              <a:t>01 Titre du chapitre</a:t>
            </a:r>
            <a:endParaRPr lang="en-GB"/>
          </a:p>
        </p:txBody>
      </p:sp>
      <p:sp>
        <p:nvSpPr>
          <p:cNvPr id="6" name="Sous-titre 2">
            <a:extLst>
              <a:ext uri="{FF2B5EF4-FFF2-40B4-BE49-F238E27FC236}">
                <a16:creationId xmlns:a16="http://schemas.microsoft.com/office/drawing/2014/main" id="{93198A0B-FC30-5C11-2D1A-22B4CB7057D5}"/>
              </a:ext>
            </a:extLst>
          </p:cNvPr>
          <p:cNvSpPr>
            <a:spLocks noGrp="1"/>
          </p:cNvSpPr>
          <p:nvPr>
            <p:ph type="subTitle" idx="1"/>
          </p:nvPr>
        </p:nvSpPr>
        <p:spPr>
          <a:xfrm>
            <a:off x="6459988" y="3660655"/>
            <a:ext cx="4567058" cy="1065198"/>
          </a:xfrm>
        </p:spPr>
        <p:txBody>
          <a:bodyPr anchor="t"/>
          <a:lstStyle>
            <a:lvl1pPr marL="0" indent="0" algn="l">
              <a:buNone/>
              <a:defRPr sz="2400" b="0" i="0">
                <a:solidFill>
                  <a:srgbClr val="25485A"/>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Tree>
    <p:extLst>
      <p:ext uri="{BB962C8B-B14F-4D97-AF65-F5344CB8AC3E}">
        <p14:creationId xmlns:p14="http://schemas.microsoft.com/office/powerpoint/2010/main" val="42234352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6462714" y="2010455"/>
            <a:ext cx="5169046" cy="1624171"/>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6462714" y="3634626"/>
            <a:ext cx="5169046"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9" name="Espace réservé pour une image  18">
            <a:extLst>
              <a:ext uri="{FF2B5EF4-FFF2-40B4-BE49-F238E27FC236}">
                <a16:creationId xmlns:a16="http://schemas.microsoft.com/office/drawing/2014/main" id="{F8854EA6-C51F-C19D-9D42-B9D00327B016}"/>
              </a:ext>
            </a:extLst>
          </p:cNvPr>
          <p:cNvSpPr>
            <a:spLocks noGrp="1"/>
          </p:cNvSpPr>
          <p:nvPr>
            <p:ph type="pic" sz="quarter" idx="10"/>
          </p:nvPr>
        </p:nvSpPr>
        <p:spPr>
          <a:xfrm>
            <a:off x="-1" y="1943099"/>
            <a:ext cx="5729288" cy="2971800"/>
          </a:xfrm>
          <a:custGeom>
            <a:avLst/>
            <a:gdLst>
              <a:gd name="connsiteX0" fmla="*/ 0 w 5729288"/>
              <a:gd name="connsiteY0" fmla="*/ 0 h 2971800"/>
              <a:gd name="connsiteX1" fmla="*/ 4243388 w 5729288"/>
              <a:gd name="connsiteY1" fmla="*/ 0 h 2971800"/>
              <a:gd name="connsiteX2" fmla="*/ 5729288 w 5729288"/>
              <a:gd name="connsiteY2" fmla="*/ 1485900 h 2971800"/>
              <a:gd name="connsiteX3" fmla="*/ 4243388 w 5729288"/>
              <a:gd name="connsiteY3" fmla="*/ 2971800 h 2971800"/>
              <a:gd name="connsiteX4" fmla="*/ 0 w 5729288"/>
              <a:gd name="connsiteY4" fmla="*/ 297180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9288" h="2971800">
                <a:moveTo>
                  <a:pt x="0" y="0"/>
                </a:moveTo>
                <a:lnTo>
                  <a:pt x="4243388" y="0"/>
                </a:lnTo>
                <a:cubicBezTo>
                  <a:pt x="5064028" y="0"/>
                  <a:pt x="5729288" y="665260"/>
                  <a:pt x="5729288" y="1485900"/>
                </a:cubicBezTo>
                <a:cubicBezTo>
                  <a:pt x="5729288" y="2306540"/>
                  <a:pt x="5064028" y="2971800"/>
                  <a:pt x="4243388" y="2971800"/>
                </a:cubicBezTo>
                <a:lnTo>
                  <a:pt x="0" y="2971800"/>
                </a:ln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0" name="Espace réservé du pied de page 4">
            <a:extLst>
              <a:ext uri="{FF2B5EF4-FFF2-40B4-BE49-F238E27FC236}">
                <a16:creationId xmlns:a16="http://schemas.microsoft.com/office/drawing/2014/main" id="{A267866C-7543-E78B-6E49-433BCE15F7E1}"/>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endParaRPr lang="en-GB"/>
          </a:p>
        </p:txBody>
      </p:sp>
      <p:sp>
        <p:nvSpPr>
          <p:cNvPr id="21" name="Espace réservé du numéro de diapositive 5">
            <a:extLst>
              <a:ext uri="{FF2B5EF4-FFF2-40B4-BE49-F238E27FC236}">
                <a16:creationId xmlns:a16="http://schemas.microsoft.com/office/drawing/2014/main" id="{93B9BAF8-19DF-64CC-A9F5-0BBD1FD89C9D}"/>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2500898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ais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75147-10DA-B8A1-19F9-310B6ECB9365}"/>
              </a:ext>
            </a:extLst>
          </p:cNvPr>
          <p:cNvSpPr>
            <a:spLocks noGrp="1"/>
          </p:cNvSpPr>
          <p:nvPr>
            <p:ph type="title" hasCustomPrompt="1"/>
          </p:nvPr>
        </p:nvSpPr>
        <p:spPr>
          <a:xfrm rot="5400000">
            <a:off x="1646124" y="1102178"/>
            <a:ext cx="1263421" cy="4653643"/>
          </a:xfrm>
          <a:ln w="28575"/>
        </p:spPr>
        <p:txBody>
          <a:bodyPr tIns="432000" bIns="72000">
            <a:normAutofit/>
          </a:bodyPr>
          <a:lstStyle>
            <a:lvl1pPr algn="r">
              <a:defRPr sz="3200" b="1">
                <a:solidFill>
                  <a:schemeClr val="bg2"/>
                </a:solidFill>
              </a:defRPr>
            </a:lvl1pPr>
          </a:lstStyle>
          <a:p>
            <a:r>
              <a:rPr lang="fr-FR"/>
              <a:t>Sommaire</a:t>
            </a:r>
            <a:endParaRPr lang="en-GB"/>
          </a:p>
        </p:txBody>
      </p:sp>
      <p:sp>
        <p:nvSpPr>
          <p:cNvPr id="3" name="Espace réservé du texte 2">
            <a:extLst>
              <a:ext uri="{FF2B5EF4-FFF2-40B4-BE49-F238E27FC236}">
                <a16:creationId xmlns:a16="http://schemas.microsoft.com/office/drawing/2014/main" id="{26F5F5F7-4512-0EAE-850B-9D6161A6B164}"/>
              </a:ext>
            </a:extLst>
          </p:cNvPr>
          <p:cNvSpPr>
            <a:spLocks noGrp="1"/>
          </p:cNvSpPr>
          <p:nvPr>
            <p:ph type="body" idx="1" hasCustomPrompt="1"/>
          </p:nvPr>
        </p:nvSpPr>
        <p:spPr>
          <a:xfrm>
            <a:off x="5760504" y="1514474"/>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4" name="Espace réservé du contenu 3">
            <a:extLst>
              <a:ext uri="{FF2B5EF4-FFF2-40B4-BE49-F238E27FC236}">
                <a16:creationId xmlns:a16="http://schemas.microsoft.com/office/drawing/2014/main" id="{1B2AE38F-F49E-C383-72B5-D0C3131BD228}"/>
              </a:ext>
            </a:extLst>
          </p:cNvPr>
          <p:cNvSpPr>
            <a:spLocks noGrp="1"/>
          </p:cNvSpPr>
          <p:nvPr>
            <p:ph sz="half" idx="2" hasCustomPrompt="1"/>
          </p:nvPr>
        </p:nvSpPr>
        <p:spPr>
          <a:xfrm>
            <a:off x="5760506" y="1798026"/>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8" name="Espace réservé du pied de page 7">
            <a:extLst>
              <a:ext uri="{FF2B5EF4-FFF2-40B4-BE49-F238E27FC236}">
                <a16:creationId xmlns:a16="http://schemas.microsoft.com/office/drawing/2014/main" id="{22DA2207-92D1-2F1E-0DB4-3B5058CC40FD}"/>
              </a:ext>
            </a:extLst>
          </p:cNvPr>
          <p:cNvSpPr>
            <a:spLocks noGrp="1"/>
          </p:cNvSpPr>
          <p:nvPr>
            <p:ph type="ftr" sz="quarter" idx="11"/>
          </p:nvPr>
        </p:nvSpPr>
        <p:spPr/>
        <p:txBody>
          <a:bodyPr/>
          <a:lstStyle>
            <a:lvl1pPr>
              <a:defRPr>
                <a:solidFill>
                  <a:schemeClr val="bg2"/>
                </a:solidFill>
              </a:defRPr>
            </a:lvl1pPr>
          </a:lstStyle>
          <a:p>
            <a:endParaRPr lang="en-GB"/>
          </a:p>
        </p:txBody>
      </p:sp>
      <p:sp>
        <p:nvSpPr>
          <p:cNvPr id="9" name="Espace réservé du numéro de diapositive 8">
            <a:extLst>
              <a:ext uri="{FF2B5EF4-FFF2-40B4-BE49-F238E27FC236}">
                <a16:creationId xmlns:a16="http://schemas.microsoft.com/office/drawing/2014/main" id="{15E3658B-BA18-6272-2723-8765DF750F9C}"/>
              </a:ext>
            </a:extLst>
          </p:cNvPr>
          <p:cNvSpPr>
            <a:spLocks noGrp="1"/>
          </p:cNvSpPr>
          <p:nvPr>
            <p:ph type="sldNum" sz="quarter" idx="12"/>
          </p:nvPr>
        </p:nvSpPr>
        <p:spPr/>
        <p:txBody>
          <a:bodyPr/>
          <a:lstStyle>
            <a:lvl1pPr>
              <a:defRPr>
                <a:solidFill>
                  <a:schemeClr val="bg2"/>
                </a:solidFill>
              </a:defRPr>
            </a:lvl1pPr>
          </a:lstStyle>
          <a:p>
            <a:fld id="{437F0C63-9D9F-2642-9BE6-825938832B4F}" type="slidenum">
              <a:rPr lang="en-GB" smtClean="0"/>
              <a:pPr/>
              <a:t>‹#›</a:t>
            </a:fld>
            <a:endParaRPr lang="en-GB"/>
          </a:p>
        </p:txBody>
      </p:sp>
      <p:sp>
        <p:nvSpPr>
          <p:cNvPr id="12" name="Espace réservé du texte 2">
            <a:extLst>
              <a:ext uri="{FF2B5EF4-FFF2-40B4-BE49-F238E27FC236}">
                <a16:creationId xmlns:a16="http://schemas.microsoft.com/office/drawing/2014/main" id="{805F7E82-A139-4B89-6C7C-7756D0B2327B}"/>
              </a:ext>
            </a:extLst>
          </p:cNvPr>
          <p:cNvSpPr>
            <a:spLocks noGrp="1"/>
          </p:cNvSpPr>
          <p:nvPr>
            <p:ph type="body" idx="13" hasCustomPrompt="1"/>
          </p:nvPr>
        </p:nvSpPr>
        <p:spPr>
          <a:xfrm>
            <a:off x="5760504" y="2317362"/>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3" name="Espace réservé du contenu 3">
            <a:extLst>
              <a:ext uri="{FF2B5EF4-FFF2-40B4-BE49-F238E27FC236}">
                <a16:creationId xmlns:a16="http://schemas.microsoft.com/office/drawing/2014/main" id="{75DC4D65-568E-DC72-2076-42A24F61108D}"/>
              </a:ext>
            </a:extLst>
          </p:cNvPr>
          <p:cNvSpPr>
            <a:spLocks noGrp="1"/>
          </p:cNvSpPr>
          <p:nvPr>
            <p:ph sz="half" idx="14" hasCustomPrompt="1"/>
          </p:nvPr>
        </p:nvSpPr>
        <p:spPr>
          <a:xfrm>
            <a:off x="5760506" y="2600914"/>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14" name="Espace réservé du texte 2">
            <a:extLst>
              <a:ext uri="{FF2B5EF4-FFF2-40B4-BE49-F238E27FC236}">
                <a16:creationId xmlns:a16="http://schemas.microsoft.com/office/drawing/2014/main" id="{707FE6A4-37EF-0BD0-9998-E42E05682CB6}"/>
              </a:ext>
            </a:extLst>
          </p:cNvPr>
          <p:cNvSpPr>
            <a:spLocks noGrp="1"/>
          </p:cNvSpPr>
          <p:nvPr>
            <p:ph type="body" idx="15" hasCustomPrompt="1"/>
          </p:nvPr>
        </p:nvSpPr>
        <p:spPr>
          <a:xfrm>
            <a:off x="5760504" y="3121443"/>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5" name="Espace réservé du contenu 3">
            <a:extLst>
              <a:ext uri="{FF2B5EF4-FFF2-40B4-BE49-F238E27FC236}">
                <a16:creationId xmlns:a16="http://schemas.microsoft.com/office/drawing/2014/main" id="{39634420-DBC5-783D-98EB-F0C686A02EDF}"/>
              </a:ext>
            </a:extLst>
          </p:cNvPr>
          <p:cNvSpPr>
            <a:spLocks noGrp="1"/>
          </p:cNvSpPr>
          <p:nvPr>
            <p:ph sz="half" idx="16" hasCustomPrompt="1"/>
          </p:nvPr>
        </p:nvSpPr>
        <p:spPr>
          <a:xfrm>
            <a:off x="5760506" y="3404995"/>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16" name="Espace réservé du texte 2">
            <a:extLst>
              <a:ext uri="{FF2B5EF4-FFF2-40B4-BE49-F238E27FC236}">
                <a16:creationId xmlns:a16="http://schemas.microsoft.com/office/drawing/2014/main" id="{16052C59-09F0-F27A-7498-B5877E79D600}"/>
              </a:ext>
            </a:extLst>
          </p:cNvPr>
          <p:cNvSpPr>
            <a:spLocks noGrp="1"/>
          </p:cNvSpPr>
          <p:nvPr>
            <p:ph type="body" idx="17" hasCustomPrompt="1"/>
          </p:nvPr>
        </p:nvSpPr>
        <p:spPr>
          <a:xfrm>
            <a:off x="5760504" y="3913986"/>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7" name="Espace réservé du contenu 3">
            <a:extLst>
              <a:ext uri="{FF2B5EF4-FFF2-40B4-BE49-F238E27FC236}">
                <a16:creationId xmlns:a16="http://schemas.microsoft.com/office/drawing/2014/main" id="{EDB500C8-4390-11BF-1866-294EB2E89FD8}"/>
              </a:ext>
            </a:extLst>
          </p:cNvPr>
          <p:cNvSpPr>
            <a:spLocks noGrp="1"/>
          </p:cNvSpPr>
          <p:nvPr>
            <p:ph sz="half" idx="18" hasCustomPrompt="1"/>
          </p:nvPr>
        </p:nvSpPr>
        <p:spPr>
          <a:xfrm>
            <a:off x="5760506" y="4197538"/>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18" name="Espace réservé du texte 2">
            <a:extLst>
              <a:ext uri="{FF2B5EF4-FFF2-40B4-BE49-F238E27FC236}">
                <a16:creationId xmlns:a16="http://schemas.microsoft.com/office/drawing/2014/main" id="{50839CB2-6DAF-F5EA-C2A8-ADF6E9940A7C}"/>
              </a:ext>
            </a:extLst>
          </p:cNvPr>
          <p:cNvSpPr>
            <a:spLocks noGrp="1"/>
          </p:cNvSpPr>
          <p:nvPr>
            <p:ph type="body" idx="19" hasCustomPrompt="1"/>
          </p:nvPr>
        </p:nvSpPr>
        <p:spPr>
          <a:xfrm>
            <a:off x="5760504" y="4716481"/>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9" name="Espace réservé du contenu 3">
            <a:extLst>
              <a:ext uri="{FF2B5EF4-FFF2-40B4-BE49-F238E27FC236}">
                <a16:creationId xmlns:a16="http://schemas.microsoft.com/office/drawing/2014/main" id="{3BD630F1-5EB4-3E89-27CA-4215A42D341E}"/>
              </a:ext>
            </a:extLst>
          </p:cNvPr>
          <p:cNvSpPr>
            <a:spLocks noGrp="1"/>
          </p:cNvSpPr>
          <p:nvPr>
            <p:ph sz="half" idx="20" hasCustomPrompt="1"/>
          </p:nvPr>
        </p:nvSpPr>
        <p:spPr>
          <a:xfrm>
            <a:off x="5760506" y="5000033"/>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0" name="Espace réservé du texte 2">
            <a:extLst>
              <a:ext uri="{FF2B5EF4-FFF2-40B4-BE49-F238E27FC236}">
                <a16:creationId xmlns:a16="http://schemas.microsoft.com/office/drawing/2014/main" id="{B93DDC2B-E7BD-2BD1-5E2D-48CC2C422062}"/>
              </a:ext>
            </a:extLst>
          </p:cNvPr>
          <p:cNvSpPr>
            <a:spLocks noGrp="1"/>
          </p:cNvSpPr>
          <p:nvPr>
            <p:ph type="body" idx="21" hasCustomPrompt="1"/>
          </p:nvPr>
        </p:nvSpPr>
        <p:spPr>
          <a:xfrm>
            <a:off x="8938601" y="1514474"/>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1" name="Espace réservé du contenu 3">
            <a:extLst>
              <a:ext uri="{FF2B5EF4-FFF2-40B4-BE49-F238E27FC236}">
                <a16:creationId xmlns:a16="http://schemas.microsoft.com/office/drawing/2014/main" id="{DD7BD70F-9B56-BD52-FF5A-32EFE537FE3F}"/>
              </a:ext>
            </a:extLst>
          </p:cNvPr>
          <p:cNvSpPr>
            <a:spLocks noGrp="1"/>
          </p:cNvSpPr>
          <p:nvPr>
            <p:ph sz="half" idx="22" hasCustomPrompt="1"/>
          </p:nvPr>
        </p:nvSpPr>
        <p:spPr>
          <a:xfrm>
            <a:off x="8938603" y="1798026"/>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2" name="Espace réservé du texte 2">
            <a:extLst>
              <a:ext uri="{FF2B5EF4-FFF2-40B4-BE49-F238E27FC236}">
                <a16:creationId xmlns:a16="http://schemas.microsoft.com/office/drawing/2014/main" id="{E61ED1ED-25F3-B195-2804-81029EDF3041}"/>
              </a:ext>
            </a:extLst>
          </p:cNvPr>
          <p:cNvSpPr>
            <a:spLocks noGrp="1"/>
          </p:cNvSpPr>
          <p:nvPr>
            <p:ph type="body" idx="23" hasCustomPrompt="1"/>
          </p:nvPr>
        </p:nvSpPr>
        <p:spPr>
          <a:xfrm>
            <a:off x="8938601" y="2317362"/>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3" name="Espace réservé du contenu 3">
            <a:extLst>
              <a:ext uri="{FF2B5EF4-FFF2-40B4-BE49-F238E27FC236}">
                <a16:creationId xmlns:a16="http://schemas.microsoft.com/office/drawing/2014/main" id="{E6F17A58-1D87-011B-7352-200252423D6D}"/>
              </a:ext>
            </a:extLst>
          </p:cNvPr>
          <p:cNvSpPr>
            <a:spLocks noGrp="1"/>
          </p:cNvSpPr>
          <p:nvPr>
            <p:ph sz="half" idx="24" hasCustomPrompt="1"/>
          </p:nvPr>
        </p:nvSpPr>
        <p:spPr>
          <a:xfrm>
            <a:off x="8938603" y="2600914"/>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4" name="Espace réservé du texte 2">
            <a:extLst>
              <a:ext uri="{FF2B5EF4-FFF2-40B4-BE49-F238E27FC236}">
                <a16:creationId xmlns:a16="http://schemas.microsoft.com/office/drawing/2014/main" id="{6022D409-A30C-44D1-A50E-662EEDCC1D47}"/>
              </a:ext>
            </a:extLst>
          </p:cNvPr>
          <p:cNvSpPr>
            <a:spLocks noGrp="1"/>
          </p:cNvSpPr>
          <p:nvPr>
            <p:ph type="body" idx="25" hasCustomPrompt="1"/>
          </p:nvPr>
        </p:nvSpPr>
        <p:spPr>
          <a:xfrm>
            <a:off x="8938601" y="3121443"/>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5" name="Espace réservé du contenu 3">
            <a:extLst>
              <a:ext uri="{FF2B5EF4-FFF2-40B4-BE49-F238E27FC236}">
                <a16:creationId xmlns:a16="http://schemas.microsoft.com/office/drawing/2014/main" id="{3A757127-DB86-224E-69B5-8F6D24A32050}"/>
              </a:ext>
            </a:extLst>
          </p:cNvPr>
          <p:cNvSpPr>
            <a:spLocks noGrp="1"/>
          </p:cNvSpPr>
          <p:nvPr>
            <p:ph sz="half" idx="26" hasCustomPrompt="1"/>
          </p:nvPr>
        </p:nvSpPr>
        <p:spPr>
          <a:xfrm>
            <a:off x="8938603" y="3404995"/>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6" name="Espace réservé du texte 2">
            <a:extLst>
              <a:ext uri="{FF2B5EF4-FFF2-40B4-BE49-F238E27FC236}">
                <a16:creationId xmlns:a16="http://schemas.microsoft.com/office/drawing/2014/main" id="{755FE3FF-7D2F-968F-D15A-BEAE9B99315D}"/>
              </a:ext>
            </a:extLst>
          </p:cNvPr>
          <p:cNvSpPr>
            <a:spLocks noGrp="1"/>
          </p:cNvSpPr>
          <p:nvPr>
            <p:ph type="body" idx="27" hasCustomPrompt="1"/>
          </p:nvPr>
        </p:nvSpPr>
        <p:spPr>
          <a:xfrm>
            <a:off x="8938601" y="3913986"/>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7" name="Espace réservé du contenu 3">
            <a:extLst>
              <a:ext uri="{FF2B5EF4-FFF2-40B4-BE49-F238E27FC236}">
                <a16:creationId xmlns:a16="http://schemas.microsoft.com/office/drawing/2014/main" id="{A7A846F7-4DC6-0DAB-A74E-3F427B38C896}"/>
              </a:ext>
            </a:extLst>
          </p:cNvPr>
          <p:cNvSpPr>
            <a:spLocks noGrp="1"/>
          </p:cNvSpPr>
          <p:nvPr>
            <p:ph sz="half" idx="28" hasCustomPrompt="1"/>
          </p:nvPr>
        </p:nvSpPr>
        <p:spPr>
          <a:xfrm>
            <a:off x="8938603" y="4197538"/>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8" name="Espace réservé du texte 2">
            <a:extLst>
              <a:ext uri="{FF2B5EF4-FFF2-40B4-BE49-F238E27FC236}">
                <a16:creationId xmlns:a16="http://schemas.microsoft.com/office/drawing/2014/main" id="{0ABC3DD3-5F8E-6DCD-D021-0AB3A1A3DFFD}"/>
              </a:ext>
            </a:extLst>
          </p:cNvPr>
          <p:cNvSpPr>
            <a:spLocks noGrp="1"/>
          </p:cNvSpPr>
          <p:nvPr>
            <p:ph type="body" idx="29" hasCustomPrompt="1"/>
          </p:nvPr>
        </p:nvSpPr>
        <p:spPr>
          <a:xfrm>
            <a:off x="8938601" y="4716481"/>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9" name="Espace réservé du contenu 3">
            <a:extLst>
              <a:ext uri="{FF2B5EF4-FFF2-40B4-BE49-F238E27FC236}">
                <a16:creationId xmlns:a16="http://schemas.microsoft.com/office/drawing/2014/main" id="{DEE3AA2A-2D14-568F-5799-E9C0D1C0821E}"/>
              </a:ext>
            </a:extLst>
          </p:cNvPr>
          <p:cNvSpPr>
            <a:spLocks noGrp="1"/>
          </p:cNvSpPr>
          <p:nvPr>
            <p:ph sz="half" idx="30" hasCustomPrompt="1"/>
          </p:nvPr>
        </p:nvSpPr>
        <p:spPr>
          <a:xfrm>
            <a:off x="8938603" y="5000033"/>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Tree>
    <p:extLst>
      <p:ext uri="{BB962C8B-B14F-4D97-AF65-F5344CB8AC3E}">
        <p14:creationId xmlns:p14="http://schemas.microsoft.com/office/powerpoint/2010/main" val="1100027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4249271" y="2240895"/>
            <a:ext cx="7104528"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p>
            <a:fld id="{437F0C63-9D9F-2642-9BE6-825938832B4F}" type="slidenum">
              <a:rPr lang="en-GB" smtClean="0"/>
              <a:t>‹#›</a:t>
            </a:fld>
            <a:endParaRPr lang="en-GB"/>
          </a:p>
        </p:txBody>
      </p:sp>
      <p:sp>
        <p:nvSpPr>
          <p:cNvPr id="8" name="Espace réservé du contenu 2">
            <a:extLst>
              <a:ext uri="{FF2B5EF4-FFF2-40B4-BE49-F238E27FC236}">
                <a16:creationId xmlns:a16="http://schemas.microsoft.com/office/drawing/2014/main" id="{8E3ECFDE-F45C-DE85-E0EA-6B25E993830C}"/>
              </a:ext>
            </a:extLst>
          </p:cNvPr>
          <p:cNvSpPr>
            <a:spLocks noGrp="1"/>
          </p:cNvSpPr>
          <p:nvPr>
            <p:ph idx="13"/>
          </p:nvPr>
        </p:nvSpPr>
        <p:spPr>
          <a:xfrm>
            <a:off x="519954" y="2240895"/>
            <a:ext cx="3263152" cy="2707623"/>
          </a:xfrm>
        </p:spPr>
        <p:txBody>
          <a:bodyPr/>
          <a:lstStyle>
            <a:lvl1pPr marL="15875" indent="0">
              <a:tabLst/>
              <a:defRPr b="1" i="0">
                <a:latin typeface="Somfy Sans" pitchFamily="2" charset="0"/>
              </a:defRPr>
            </a:lvl1pPr>
            <a:lvl2pPr marL="15875" indent="0">
              <a:buNone/>
              <a:tabLst/>
              <a:defRPr b="0"/>
            </a:lvl2pPr>
            <a:lvl3pPr>
              <a:defRPr b="0"/>
            </a:lvl3pPr>
            <a:lvl4pPr>
              <a:defRPr b="0"/>
            </a:lvl4pPr>
            <a:lvl5pPr>
              <a:defRPr b="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41980066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4249271" y="2240895"/>
            <a:ext cx="7104528"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p>
            <a:fld id="{437F0C63-9D9F-2642-9BE6-825938832B4F}" type="slidenum">
              <a:rPr lang="en-GB" smtClean="0"/>
              <a:t>‹#›</a:t>
            </a:fld>
            <a:endParaRPr lang="en-GB"/>
          </a:p>
        </p:txBody>
      </p:sp>
      <p:sp>
        <p:nvSpPr>
          <p:cNvPr id="8" name="Espace réservé du contenu 2">
            <a:extLst>
              <a:ext uri="{FF2B5EF4-FFF2-40B4-BE49-F238E27FC236}">
                <a16:creationId xmlns:a16="http://schemas.microsoft.com/office/drawing/2014/main" id="{8E3ECFDE-F45C-DE85-E0EA-6B25E993830C}"/>
              </a:ext>
            </a:extLst>
          </p:cNvPr>
          <p:cNvSpPr>
            <a:spLocks noGrp="1"/>
          </p:cNvSpPr>
          <p:nvPr>
            <p:ph idx="13"/>
          </p:nvPr>
        </p:nvSpPr>
        <p:spPr>
          <a:xfrm>
            <a:off x="519954" y="2240895"/>
            <a:ext cx="3263152" cy="2707623"/>
          </a:xfrm>
        </p:spPr>
        <p:txBody>
          <a:bodyPr>
            <a:normAutofit/>
          </a:bodyPr>
          <a:lstStyle>
            <a:lvl1pPr>
              <a:defRPr sz="3200" b="1"/>
            </a:lvl1pPr>
            <a:lvl2pPr marL="0" indent="0">
              <a:buNone/>
              <a:tabLst/>
              <a:defRPr b="0"/>
            </a:lvl2pPr>
            <a:lvl3pPr marL="223838" indent="-131763">
              <a:tabLst/>
              <a:defRPr b="0"/>
            </a:lvl3pPr>
            <a:lvl4pPr>
              <a:defRPr b="0"/>
            </a:lvl4pPr>
            <a:lvl5pPr>
              <a:defRPr b="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19761526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re et contenu">
    <p:bg>
      <p:bgPr>
        <a:solidFill>
          <a:schemeClr val="accent1"/>
        </a:solidFill>
        <a:effectLst/>
      </p:bgPr>
    </p:bg>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0ADA4CE-E1A9-90EC-741A-073DE1E7B0B8}"/>
              </a:ext>
            </a:extLst>
          </p:cNvPr>
          <p:cNvSpPr>
            <a:spLocks noGrp="1"/>
          </p:cNvSpPr>
          <p:nvPr>
            <p:ph type="pic" sz="quarter" idx="14"/>
          </p:nvPr>
        </p:nvSpPr>
        <p:spPr>
          <a:xfrm>
            <a:off x="3541646" y="0"/>
            <a:ext cx="8650354" cy="6858000"/>
          </a:xfrm>
          <a:custGeom>
            <a:avLst/>
            <a:gdLst>
              <a:gd name="connsiteX0" fmla="*/ 0 w 8650354"/>
              <a:gd name="connsiteY0" fmla="*/ 0 h 6858000"/>
              <a:gd name="connsiteX1" fmla="*/ 8650354 w 8650354"/>
              <a:gd name="connsiteY1" fmla="*/ 0 h 6858000"/>
              <a:gd name="connsiteX2" fmla="*/ 8650354 w 8650354"/>
              <a:gd name="connsiteY2" fmla="*/ 6858000 h 6858000"/>
              <a:gd name="connsiteX3" fmla="*/ 1 w 8650354"/>
              <a:gd name="connsiteY3" fmla="*/ 6858000 h 6858000"/>
              <a:gd name="connsiteX4" fmla="*/ 87429 w 8650354"/>
              <a:gd name="connsiteY4" fmla="*/ 6714088 h 6858000"/>
              <a:gd name="connsiteX5" fmla="*/ 521280 w 8650354"/>
              <a:gd name="connsiteY5" fmla="*/ 5000676 h 6858000"/>
              <a:gd name="connsiteX6" fmla="*/ 521280 w 8650354"/>
              <a:gd name="connsiteY6" fmla="*/ 1857324 h 6858000"/>
              <a:gd name="connsiteX7" fmla="*/ 87429 w 8650354"/>
              <a:gd name="connsiteY7" fmla="*/ 1439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0354" h="6858000">
                <a:moveTo>
                  <a:pt x="0" y="0"/>
                </a:moveTo>
                <a:lnTo>
                  <a:pt x="8650354" y="0"/>
                </a:lnTo>
                <a:lnTo>
                  <a:pt x="8650354" y="6858000"/>
                </a:lnTo>
                <a:lnTo>
                  <a:pt x="1" y="6858000"/>
                </a:lnTo>
                <a:lnTo>
                  <a:pt x="87429" y="6714088"/>
                </a:lnTo>
                <a:cubicBezTo>
                  <a:pt x="364116" y="6204754"/>
                  <a:pt x="521280" y="5621069"/>
                  <a:pt x="521280" y="5000676"/>
                </a:cubicBezTo>
                <a:lnTo>
                  <a:pt x="521280" y="1857324"/>
                </a:lnTo>
                <a:cubicBezTo>
                  <a:pt x="521280" y="1236931"/>
                  <a:pt x="364116" y="653246"/>
                  <a:pt x="87429" y="143912"/>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4249271" y="2240895"/>
            <a:ext cx="7104528"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519954" y="2240895"/>
            <a:ext cx="3263152" cy="3740357"/>
          </a:xfrm>
        </p:spPr>
        <p:txBody>
          <a:bodyPr/>
          <a:lstStyle>
            <a:lvl1pPr>
              <a:defRPr sz="3200" b="1">
                <a:solidFill>
                  <a:schemeClr val="accent2"/>
                </a:solidFill>
              </a:defRPr>
            </a:lvl1pPr>
            <a:lvl2pPr marL="14288" indent="0">
              <a:buNone/>
              <a:tabLst/>
              <a:defRPr b="0">
                <a:solidFill>
                  <a:schemeClr val="bg1"/>
                </a:solidFill>
              </a:defRPr>
            </a:lvl2pPr>
            <a:lvl3pPr marL="92075" indent="-92075">
              <a:tabLst/>
              <a:defRPr b="0">
                <a:solidFill>
                  <a:schemeClr val="bg1"/>
                </a:solidFill>
              </a:defRPr>
            </a:lvl3pPr>
            <a:lvl4pPr>
              <a:defRPr b="0">
                <a:solidFill>
                  <a:schemeClr val="bg1"/>
                </a:solidFill>
              </a:defRPr>
            </a:lvl4pPr>
            <a:lvl5pPr>
              <a:defRPr b="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35850146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p:bg>
      <p:bgPr>
        <a:solidFill>
          <a:schemeClr val="accent3"/>
        </a:solidFill>
        <a:effectLst/>
      </p:bgPr>
    </p:bg>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0ADA4CE-E1A9-90EC-741A-073DE1E7B0B8}"/>
              </a:ext>
            </a:extLst>
          </p:cNvPr>
          <p:cNvSpPr>
            <a:spLocks noGrp="1"/>
          </p:cNvSpPr>
          <p:nvPr>
            <p:ph type="pic" sz="quarter" idx="14"/>
          </p:nvPr>
        </p:nvSpPr>
        <p:spPr>
          <a:xfrm>
            <a:off x="3541646" y="0"/>
            <a:ext cx="8650354" cy="6858000"/>
          </a:xfrm>
          <a:custGeom>
            <a:avLst/>
            <a:gdLst>
              <a:gd name="connsiteX0" fmla="*/ 0 w 8650354"/>
              <a:gd name="connsiteY0" fmla="*/ 0 h 6858000"/>
              <a:gd name="connsiteX1" fmla="*/ 8650354 w 8650354"/>
              <a:gd name="connsiteY1" fmla="*/ 0 h 6858000"/>
              <a:gd name="connsiteX2" fmla="*/ 8650354 w 8650354"/>
              <a:gd name="connsiteY2" fmla="*/ 6858000 h 6858000"/>
              <a:gd name="connsiteX3" fmla="*/ 1 w 8650354"/>
              <a:gd name="connsiteY3" fmla="*/ 6858000 h 6858000"/>
              <a:gd name="connsiteX4" fmla="*/ 87429 w 8650354"/>
              <a:gd name="connsiteY4" fmla="*/ 6714088 h 6858000"/>
              <a:gd name="connsiteX5" fmla="*/ 521280 w 8650354"/>
              <a:gd name="connsiteY5" fmla="*/ 5000676 h 6858000"/>
              <a:gd name="connsiteX6" fmla="*/ 521280 w 8650354"/>
              <a:gd name="connsiteY6" fmla="*/ 1857324 h 6858000"/>
              <a:gd name="connsiteX7" fmla="*/ 87429 w 8650354"/>
              <a:gd name="connsiteY7" fmla="*/ 1439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0354" h="6858000">
                <a:moveTo>
                  <a:pt x="0" y="0"/>
                </a:moveTo>
                <a:lnTo>
                  <a:pt x="8650354" y="0"/>
                </a:lnTo>
                <a:lnTo>
                  <a:pt x="8650354" y="6858000"/>
                </a:lnTo>
                <a:lnTo>
                  <a:pt x="1" y="6858000"/>
                </a:lnTo>
                <a:lnTo>
                  <a:pt x="87429" y="6714088"/>
                </a:lnTo>
                <a:cubicBezTo>
                  <a:pt x="364116" y="6204754"/>
                  <a:pt x="521280" y="5621069"/>
                  <a:pt x="521280" y="5000676"/>
                </a:cubicBezTo>
                <a:lnTo>
                  <a:pt x="521280" y="1857324"/>
                </a:lnTo>
                <a:cubicBezTo>
                  <a:pt x="521280" y="1236931"/>
                  <a:pt x="364116" y="653246"/>
                  <a:pt x="87429" y="143912"/>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a:ln>
            <a:solidFill>
              <a:schemeClr val="accent1"/>
            </a:solidFill>
          </a:ln>
        </p:spPr>
        <p:txBody>
          <a:bodyPr/>
          <a:lstStyle>
            <a:lvl1pPr>
              <a:defRPr>
                <a:solidFill>
                  <a:schemeClr val="accent1"/>
                </a:solidFill>
              </a:defRPr>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4249271" y="2240895"/>
            <a:ext cx="7104528" cy="374035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519954" y="2240895"/>
            <a:ext cx="3263152" cy="3740357"/>
          </a:xfrm>
        </p:spPr>
        <p:txBody>
          <a:bodyPr/>
          <a:lstStyle>
            <a:lvl1pPr>
              <a:defRPr sz="3200" b="1">
                <a:solidFill>
                  <a:schemeClr val="accent1"/>
                </a:solidFill>
              </a:defRPr>
            </a:lvl1pPr>
            <a:lvl2pPr marL="14288" indent="0">
              <a:buNone/>
              <a:tabLst/>
              <a:defRPr b="0">
                <a:solidFill>
                  <a:schemeClr val="accent1"/>
                </a:solidFill>
              </a:defRPr>
            </a:lvl2pPr>
            <a:lvl3pPr marL="92075" indent="-92075">
              <a:tabLst/>
              <a:defRPr b="0">
                <a:solidFill>
                  <a:schemeClr val="accent1"/>
                </a:solidFill>
              </a:defRPr>
            </a:lvl3pPr>
            <a:lvl4pPr>
              <a:defRPr b="0">
                <a:solidFill>
                  <a:schemeClr val="accent1"/>
                </a:solidFill>
              </a:defRPr>
            </a:lvl4pPr>
            <a:lvl5pPr>
              <a:defRPr b="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8" name="Image 7">
            <a:extLst>
              <a:ext uri="{FF2B5EF4-FFF2-40B4-BE49-F238E27FC236}">
                <a16:creationId xmlns:a16="http://schemas.microsoft.com/office/drawing/2014/main" id="{3B77150A-90C1-4B63-82F4-4959DD19A5F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560" y="6448288"/>
            <a:ext cx="608633" cy="159243"/>
          </a:xfrm>
          <a:prstGeom prst="rect">
            <a:avLst/>
          </a:prstGeom>
        </p:spPr>
      </p:pic>
    </p:spTree>
    <p:extLst>
      <p:ext uri="{BB962C8B-B14F-4D97-AF65-F5344CB8AC3E}">
        <p14:creationId xmlns:p14="http://schemas.microsoft.com/office/powerpoint/2010/main" val="13654974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6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a:ln>
            <a:solidFill>
              <a:schemeClr val="accent2"/>
            </a:solidFill>
          </a:ln>
        </p:spPr>
        <p:txBody>
          <a:bodyPr/>
          <a:lstStyle>
            <a:lvl1pPr>
              <a:defRPr>
                <a:solidFill>
                  <a:schemeClr val="accent1"/>
                </a:solidFill>
              </a:defRPr>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8094488" y="2240895"/>
            <a:ext cx="3944320"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4365171" y="2240895"/>
            <a:ext cx="3263152" cy="3740357"/>
          </a:xfrm>
        </p:spPr>
        <p:txBody>
          <a:bodyPr/>
          <a:lstStyle>
            <a:lvl1pPr>
              <a:defRPr sz="3200" b="1">
                <a:solidFill>
                  <a:schemeClr val="accent1"/>
                </a:solidFill>
              </a:defRPr>
            </a:lvl1pPr>
            <a:lvl2pPr marL="14288" indent="0">
              <a:buNone/>
              <a:tabLst/>
              <a:defRPr b="0">
                <a:solidFill>
                  <a:schemeClr val="accent1"/>
                </a:solidFill>
              </a:defRPr>
            </a:lvl2pPr>
            <a:lvl3pPr marL="92075" indent="-92075">
              <a:tabLst/>
              <a:defRPr b="0">
                <a:solidFill>
                  <a:schemeClr val="accent1"/>
                </a:solidFill>
              </a:defRPr>
            </a:lvl3pPr>
            <a:lvl4pPr>
              <a:defRPr b="0">
                <a:solidFill>
                  <a:schemeClr val="accent1"/>
                </a:solidFill>
              </a:defRPr>
            </a:lvl4pPr>
            <a:lvl5pPr>
              <a:defRPr b="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4" name="Espace réservé pour une image  13">
            <a:extLst>
              <a:ext uri="{FF2B5EF4-FFF2-40B4-BE49-F238E27FC236}">
                <a16:creationId xmlns:a16="http://schemas.microsoft.com/office/drawing/2014/main" id="{956C07E5-5231-C7A5-061E-84CD8F237622}"/>
              </a:ext>
            </a:extLst>
          </p:cNvPr>
          <p:cNvSpPr>
            <a:spLocks noGrp="1"/>
          </p:cNvSpPr>
          <p:nvPr>
            <p:ph type="pic" sz="quarter" idx="14"/>
          </p:nvPr>
        </p:nvSpPr>
        <p:spPr>
          <a:xfrm>
            <a:off x="-29985" y="0"/>
            <a:ext cx="4077572" cy="6858000"/>
          </a:xfrm>
          <a:custGeom>
            <a:avLst/>
            <a:gdLst>
              <a:gd name="connsiteX0" fmla="*/ 0 w 4077572"/>
              <a:gd name="connsiteY0" fmla="*/ 0 h 6858000"/>
              <a:gd name="connsiteX1" fmla="*/ 3541293 w 4077572"/>
              <a:gd name="connsiteY1" fmla="*/ 0 h 6858000"/>
              <a:gd name="connsiteX2" fmla="*/ 3647887 w 4077572"/>
              <a:gd name="connsiteY2" fmla="*/ 175459 h 6858000"/>
              <a:gd name="connsiteX3" fmla="*/ 4077572 w 4077572"/>
              <a:gd name="connsiteY3" fmla="*/ 1872417 h 6858000"/>
              <a:gd name="connsiteX4" fmla="*/ 4077572 w 4077572"/>
              <a:gd name="connsiteY4" fmla="*/ 4985583 h 6858000"/>
              <a:gd name="connsiteX5" fmla="*/ 3647887 w 4077572"/>
              <a:gd name="connsiteY5" fmla="*/ 6682542 h 6858000"/>
              <a:gd name="connsiteX6" fmla="*/ 3541293 w 4077572"/>
              <a:gd name="connsiteY6" fmla="*/ 6858000 h 6858000"/>
              <a:gd name="connsiteX7" fmla="*/ 0 w 407757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572" h="6858000">
                <a:moveTo>
                  <a:pt x="0" y="0"/>
                </a:moveTo>
                <a:lnTo>
                  <a:pt x="3541293" y="0"/>
                </a:lnTo>
                <a:lnTo>
                  <a:pt x="3647887" y="175459"/>
                </a:lnTo>
                <a:cubicBezTo>
                  <a:pt x="3921917" y="679902"/>
                  <a:pt x="4077572" y="1257982"/>
                  <a:pt x="4077572" y="1872417"/>
                </a:cubicBezTo>
                <a:lnTo>
                  <a:pt x="4077572" y="4985583"/>
                </a:lnTo>
                <a:cubicBezTo>
                  <a:pt x="4077572" y="5600019"/>
                  <a:pt x="3921917" y="6178098"/>
                  <a:pt x="3647887" y="6682542"/>
                </a:cubicBezTo>
                <a:lnTo>
                  <a:pt x="3541293" y="6858000"/>
                </a:lnTo>
                <a:lnTo>
                  <a:pt x="0" y="6858000"/>
                </a:lnTo>
                <a:close/>
              </a:path>
            </a:pathLst>
          </a:custGeom>
        </p:spPr>
        <p:txBody>
          <a:bodyPr wrap="square" anchor="ctr">
            <a:noAutofit/>
          </a:bodyPr>
          <a:lstStyle>
            <a:lvl1pPr algn="ctr">
              <a:defRPr/>
            </a:lvl1pPr>
          </a:lstStyle>
          <a:p>
            <a:r>
              <a:rPr lang="fr-FR"/>
              <a:t>Cliquez sur l'icône pour ajouter une image</a:t>
            </a:r>
            <a:endParaRPr lang="en-GB"/>
          </a:p>
        </p:txBody>
      </p:sp>
      <p:pic>
        <p:nvPicPr>
          <p:cNvPr id="16" name="Image 15">
            <a:extLst>
              <a:ext uri="{FF2B5EF4-FFF2-40B4-BE49-F238E27FC236}">
                <a16:creationId xmlns:a16="http://schemas.microsoft.com/office/drawing/2014/main" id="{5A299A93-8ADF-E1EF-DC65-A4E9755F92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Tree>
    <p:extLst>
      <p:ext uri="{BB962C8B-B14F-4D97-AF65-F5344CB8AC3E}">
        <p14:creationId xmlns:p14="http://schemas.microsoft.com/office/powerpoint/2010/main" val="10815465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7_Titre et contenu">
    <p:bg>
      <p:bgPr>
        <a:solidFill>
          <a:schemeClr val="accent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8094488" y="2240895"/>
            <a:ext cx="3944320" cy="37403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4365171" y="2240895"/>
            <a:ext cx="3263152" cy="3740357"/>
          </a:xfrm>
        </p:spPr>
        <p:txBody>
          <a:bodyPr/>
          <a:lstStyle>
            <a:lvl1pPr>
              <a:defRPr sz="3200" b="1">
                <a:solidFill>
                  <a:schemeClr val="accent2"/>
                </a:solidFill>
              </a:defRPr>
            </a:lvl1pPr>
            <a:lvl2pPr marL="14288" indent="0">
              <a:buNone/>
              <a:tabLst/>
              <a:defRPr b="0">
                <a:solidFill>
                  <a:schemeClr val="bg1"/>
                </a:solidFill>
              </a:defRPr>
            </a:lvl2pPr>
            <a:lvl3pPr marL="92075" indent="-92075">
              <a:tabLst/>
              <a:defRPr b="0">
                <a:solidFill>
                  <a:schemeClr val="bg1"/>
                </a:solidFill>
              </a:defRPr>
            </a:lvl3pPr>
            <a:lvl4pPr>
              <a:defRPr b="0">
                <a:solidFill>
                  <a:schemeClr val="bg1"/>
                </a:solidFill>
              </a:defRPr>
            </a:lvl4pPr>
            <a:lvl5pPr>
              <a:defRPr b="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4" name="Espace réservé pour une image  13">
            <a:extLst>
              <a:ext uri="{FF2B5EF4-FFF2-40B4-BE49-F238E27FC236}">
                <a16:creationId xmlns:a16="http://schemas.microsoft.com/office/drawing/2014/main" id="{956C07E5-5231-C7A5-061E-84CD8F237622}"/>
              </a:ext>
            </a:extLst>
          </p:cNvPr>
          <p:cNvSpPr>
            <a:spLocks noGrp="1"/>
          </p:cNvSpPr>
          <p:nvPr>
            <p:ph type="pic" sz="quarter" idx="14"/>
          </p:nvPr>
        </p:nvSpPr>
        <p:spPr>
          <a:xfrm>
            <a:off x="-29985" y="0"/>
            <a:ext cx="4077572" cy="6858000"/>
          </a:xfrm>
          <a:custGeom>
            <a:avLst/>
            <a:gdLst>
              <a:gd name="connsiteX0" fmla="*/ 0 w 4077572"/>
              <a:gd name="connsiteY0" fmla="*/ 0 h 6858000"/>
              <a:gd name="connsiteX1" fmla="*/ 3541293 w 4077572"/>
              <a:gd name="connsiteY1" fmla="*/ 0 h 6858000"/>
              <a:gd name="connsiteX2" fmla="*/ 3647887 w 4077572"/>
              <a:gd name="connsiteY2" fmla="*/ 175459 h 6858000"/>
              <a:gd name="connsiteX3" fmla="*/ 4077572 w 4077572"/>
              <a:gd name="connsiteY3" fmla="*/ 1872417 h 6858000"/>
              <a:gd name="connsiteX4" fmla="*/ 4077572 w 4077572"/>
              <a:gd name="connsiteY4" fmla="*/ 4985583 h 6858000"/>
              <a:gd name="connsiteX5" fmla="*/ 3647887 w 4077572"/>
              <a:gd name="connsiteY5" fmla="*/ 6682542 h 6858000"/>
              <a:gd name="connsiteX6" fmla="*/ 3541293 w 4077572"/>
              <a:gd name="connsiteY6" fmla="*/ 6858000 h 6858000"/>
              <a:gd name="connsiteX7" fmla="*/ 0 w 407757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572" h="6858000">
                <a:moveTo>
                  <a:pt x="0" y="0"/>
                </a:moveTo>
                <a:lnTo>
                  <a:pt x="3541293" y="0"/>
                </a:lnTo>
                <a:lnTo>
                  <a:pt x="3647887" y="175459"/>
                </a:lnTo>
                <a:cubicBezTo>
                  <a:pt x="3921917" y="679902"/>
                  <a:pt x="4077572" y="1257982"/>
                  <a:pt x="4077572" y="1872417"/>
                </a:cubicBezTo>
                <a:lnTo>
                  <a:pt x="4077572" y="4985583"/>
                </a:lnTo>
                <a:cubicBezTo>
                  <a:pt x="4077572" y="5600019"/>
                  <a:pt x="3921917" y="6178098"/>
                  <a:pt x="3647887" y="6682542"/>
                </a:cubicBezTo>
                <a:lnTo>
                  <a:pt x="3541293" y="6858000"/>
                </a:lnTo>
                <a:lnTo>
                  <a:pt x="0" y="6858000"/>
                </a:ln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a:ln>
            <a:solidFill>
              <a:schemeClr val="bg1"/>
            </a:solidFill>
          </a:ln>
        </p:spPr>
        <p:txBody>
          <a:bodyPr/>
          <a:lstStyle>
            <a:lvl1pPr>
              <a:defRPr>
                <a:solidFill>
                  <a:schemeClr val="bg1"/>
                </a:solidFill>
              </a:defRPr>
            </a:lvl1pPr>
          </a:lstStyle>
          <a:p>
            <a:r>
              <a:rPr lang="fr-FR"/>
              <a:t>Modifiez le style du titre</a:t>
            </a:r>
            <a:endParaRPr lang="en-GB"/>
          </a:p>
        </p:txBody>
      </p:sp>
      <p:pic>
        <p:nvPicPr>
          <p:cNvPr id="8" name="Image 7">
            <a:extLst>
              <a:ext uri="{FF2B5EF4-FFF2-40B4-BE49-F238E27FC236}">
                <a16:creationId xmlns:a16="http://schemas.microsoft.com/office/drawing/2014/main" id="{30723E3B-7658-64C0-B29A-43D70924C9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Tree>
    <p:extLst>
      <p:ext uri="{BB962C8B-B14F-4D97-AF65-F5344CB8AC3E}">
        <p14:creationId xmlns:p14="http://schemas.microsoft.com/office/powerpoint/2010/main" val="17799539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8_Titre et contenu">
    <p:bg>
      <p:bgPr>
        <a:solidFill>
          <a:schemeClr val="accent3"/>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8094488" y="2240895"/>
            <a:ext cx="3944320" cy="374035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accent1"/>
                </a:solidFill>
              </a:defRPr>
            </a:lvl1p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accent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4365171" y="2240895"/>
            <a:ext cx="3263152" cy="3740357"/>
          </a:xfrm>
        </p:spPr>
        <p:txBody>
          <a:bodyPr/>
          <a:lstStyle>
            <a:lvl1pPr>
              <a:defRPr sz="3200" b="1">
                <a:solidFill>
                  <a:schemeClr val="accent1"/>
                </a:solidFill>
              </a:defRPr>
            </a:lvl1pPr>
            <a:lvl2pPr marL="14288" indent="0">
              <a:buNone/>
              <a:tabLst/>
              <a:defRPr b="0">
                <a:solidFill>
                  <a:schemeClr val="accent1"/>
                </a:solidFill>
              </a:defRPr>
            </a:lvl2pPr>
            <a:lvl3pPr marL="92075" indent="-92075">
              <a:tabLst/>
              <a:defRPr b="0">
                <a:solidFill>
                  <a:schemeClr val="accent1"/>
                </a:solidFill>
              </a:defRPr>
            </a:lvl3pPr>
            <a:lvl4pPr>
              <a:defRPr b="0">
                <a:solidFill>
                  <a:schemeClr val="accent1"/>
                </a:solidFill>
              </a:defRPr>
            </a:lvl4pPr>
            <a:lvl5pPr>
              <a:defRPr b="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4" name="Espace réservé pour une image  13">
            <a:extLst>
              <a:ext uri="{FF2B5EF4-FFF2-40B4-BE49-F238E27FC236}">
                <a16:creationId xmlns:a16="http://schemas.microsoft.com/office/drawing/2014/main" id="{956C07E5-5231-C7A5-061E-84CD8F237622}"/>
              </a:ext>
            </a:extLst>
          </p:cNvPr>
          <p:cNvSpPr>
            <a:spLocks noGrp="1"/>
          </p:cNvSpPr>
          <p:nvPr>
            <p:ph type="pic" sz="quarter" idx="14"/>
          </p:nvPr>
        </p:nvSpPr>
        <p:spPr>
          <a:xfrm>
            <a:off x="-29985" y="0"/>
            <a:ext cx="4077572" cy="6858000"/>
          </a:xfrm>
          <a:custGeom>
            <a:avLst/>
            <a:gdLst>
              <a:gd name="connsiteX0" fmla="*/ 0 w 4077572"/>
              <a:gd name="connsiteY0" fmla="*/ 0 h 6858000"/>
              <a:gd name="connsiteX1" fmla="*/ 3541293 w 4077572"/>
              <a:gd name="connsiteY1" fmla="*/ 0 h 6858000"/>
              <a:gd name="connsiteX2" fmla="*/ 3647887 w 4077572"/>
              <a:gd name="connsiteY2" fmla="*/ 175459 h 6858000"/>
              <a:gd name="connsiteX3" fmla="*/ 4077572 w 4077572"/>
              <a:gd name="connsiteY3" fmla="*/ 1872417 h 6858000"/>
              <a:gd name="connsiteX4" fmla="*/ 4077572 w 4077572"/>
              <a:gd name="connsiteY4" fmla="*/ 4985583 h 6858000"/>
              <a:gd name="connsiteX5" fmla="*/ 3647887 w 4077572"/>
              <a:gd name="connsiteY5" fmla="*/ 6682542 h 6858000"/>
              <a:gd name="connsiteX6" fmla="*/ 3541293 w 4077572"/>
              <a:gd name="connsiteY6" fmla="*/ 6858000 h 6858000"/>
              <a:gd name="connsiteX7" fmla="*/ 0 w 407757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572" h="6858000">
                <a:moveTo>
                  <a:pt x="0" y="0"/>
                </a:moveTo>
                <a:lnTo>
                  <a:pt x="3541293" y="0"/>
                </a:lnTo>
                <a:lnTo>
                  <a:pt x="3647887" y="175459"/>
                </a:lnTo>
                <a:cubicBezTo>
                  <a:pt x="3921917" y="679902"/>
                  <a:pt x="4077572" y="1257982"/>
                  <a:pt x="4077572" y="1872417"/>
                </a:cubicBezTo>
                <a:lnTo>
                  <a:pt x="4077572" y="4985583"/>
                </a:lnTo>
                <a:cubicBezTo>
                  <a:pt x="4077572" y="5600019"/>
                  <a:pt x="3921917" y="6178098"/>
                  <a:pt x="3647887" y="6682542"/>
                </a:cubicBezTo>
                <a:lnTo>
                  <a:pt x="3541293" y="6858000"/>
                </a:lnTo>
                <a:lnTo>
                  <a:pt x="0" y="6858000"/>
                </a:ln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a:ln>
            <a:solidFill>
              <a:schemeClr val="bg1"/>
            </a:solidFill>
          </a:ln>
        </p:spPr>
        <p:txBody>
          <a:bodyPr/>
          <a:lstStyle>
            <a:lvl1pPr>
              <a:defRPr>
                <a:solidFill>
                  <a:schemeClr val="bg1"/>
                </a:solidFill>
              </a:defRPr>
            </a:lvl1pPr>
          </a:lstStyle>
          <a:p>
            <a:r>
              <a:rPr lang="fr-FR"/>
              <a:t>Modifiez le style du titre</a:t>
            </a:r>
            <a:endParaRPr lang="en-GB"/>
          </a:p>
        </p:txBody>
      </p:sp>
      <p:pic>
        <p:nvPicPr>
          <p:cNvPr id="8" name="Image 7">
            <a:extLst>
              <a:ext uri="{FF2B5EF4-FFF2-40B4-BE49-F238E27FC236}">
                <a16:creationId xmlns:a16="http://schemas.microsoft.com/office/drawing/2014/main" id="{6D7C4633-81A1-7563-532A-193FD896EC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Tree>
    <p:extLst>
      <p:ext uri="{BB962C8B-B14F-4D97-AF65-F5344CB8AC3E}">
        <p14:creationId xmlns:p14="http://schemas.microsoft.com/office/powerpoint/2010/main" val="1959815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de">
    <p:bg>
      <p:bgPr>
        <a:solidFill>
          <a:schemeClr val="bg1"/>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D31E579B-CA79-0E59-E871-3FEA98143B45}"/>
              </a:ext>
            </a:extLst>
          </p:cNvPr>
          <p:cNvSpPr>
            <a:spLocks noGrp="1"/>
          </p:cNvSpPr>
          <p:nvPr>
            <p:ph type="pic" sz="quarter" idx="13"/>
          </p:nvPr>
        </p:nvSpPr>
        <p:spPr>
          <a:xfrm>
            <a:off x="0" y="0"/>
            <a:ext cx="12192000" cy="6858000"/>
          </a:xfrm>
          <a:solidFill>
            <a:schemeClr val="bg1">
              <a:lumMod val="95000"/>
            </a:schemeClr>
          </a:solidFill>
        </p:spPr>
        <p:txBody>
          <a:bodyPr anchor="t"/>
          <a:lstStyle>
            <a:lvl1pPr algn="ctr">
              <a:defRPr/>
            </a:lvl1pPr>
          </a:lstStyle>
          <a:p>
            <a:r>
              <a:rPr lang="fr-FR"/>
              <a:t>Cliquez sur l'icône pour ajouter une image</a:t>
            </a:r>
            <a:endParaRPr lang="en-GB"/>
          </a:p>
        </p:txBody>
      </p:sp>
      <p:sp>
        <p:nvSpPr>
          <p:cNvPr id="3" name="Espace réservé du pied de page 2">
            <a:extLst>
              <a:ext uri="{FF2B5EF4-FFF2-40B4-BE49-F238E27FC236}">
                <a16:creationId xmlns:a16="http://schemas.microsoft.com/office/drawing/2014/main" id="{50BA999C-DC4E-AFE5-109E-78D174E340AD}"/>
              </a:ext>
            </a:extLst>
          </p:cNvPr>
          <p:cNvSpPr>
            <a:spLocks noGrp="1"/>
          </p:cNvSpPr>
          <p:nvPr>
            <p:ph type="ftr" sz="quarter" idx="11"/>
          </p:nvPr>
        </p:nvSpPr>
        <p:spPr/>
        <p:txBody>
          <a:bodyPr/>
          <a:lstStyle>
            <a:lvl1pPr>
              <a:defRPr>
                <a:solidFill>
                  <a:schemeClr val="bg1"/>
                </a:solidFill>
              </a:defRPr>
            </a:lvl1pPr>
          </a:lstStyle>
          <a:p>
            <a:endParaRPr lang="en-GB"/>
          </a:p>
        </p:txBody>
      </p:sp>
      <p:sp>
        <p:nvSpPr>
          <p:cNvPr id="4" name="Espace réservé du numéro de diapositive 3">
            <a:extLst>
              <a:ext uri="{FF2B5EF4-FFF2-40B4-BE49-F238E27FC236}">
                <a16:creationId xmlns:a16="http://schemas.microsoft.com/office/drawing/2014/main" id="{237AC010-C91C-EAD8-4914-1CB6A4D856EE}"/>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11" name="Espace réservé du texte 10">
            <a:extLst>
              <a:ext uri="{FF2B5EF4-FFF2-40B4-BE49-F238E27FC236}">
                <a16:creationId xmlns:a16="http://schemas.microsoft.com/office/drawing/2014/main" id="{A7CFACC1-CD51-EC38-B4C6-A2386A077F87}"/>
              </a:ext>
            </a:extLst>
          </p:cNvPr>
          <p:cNvSpPr>
            <a:spLocks noGrp="1"/>
          </p:cNvSpPr>
          <p:nvPr>
            <p:ph type="body" sz="quarter" idx="14"/>
          </p:nvPr>
        </p:nvSpPr>
        <p:spPr>
          <a:xfrm>
            <a:off x="3095624" y="1381125"/>
            <a:ext cx="6000750" cy="4095750"/>
          </a:xfrm>
          <a:prstGeom prst="roundRect">
            <a:avLst>
              <a:gd name="adj" fmla="val 12016"/>
            </a:avLst>
          </a:prstGeom>
          <a:solidFill>
            <a:schemeClr val="accent1"/>
          </a:solidFill>
        </p:spPr>
        <p:txBody>
          <a:bodyPr lIns="468000" tIns="324000" rIns="468000" bIns="468000">
            <a:normAutofit/>
          </a:bodyPr>
          <a:lstStyle>
            <a:lvl1pPr>
              <a:defRPr sz="2000" b="1">
                <a:solidFill>
                  <a:schemeClr val="accent2"/>
                </a:solidFill>
              </a:defRPr>
            </a:lvl1pPr>
            <a:lvl2pPr marL="457200" indent="0">
              <a:buNone/>
              <a:defRPr sz="1800" b="0">
                <a:solidFill>
                  <a:schemeClr val="accent2"/>
                </a:solidFill>
              </a:defRPr>
            </a:lvl2pPr>
            <a:lvl3pPr>
              <a:defRPr sz="1600" b="0">
                <a:solidFill>
                  <a:schemeClr val="accent2"/>
                </a:solidFill>
              </a:defRPr>
            </a:lvl3pPr>
            <a:lvl4pPr>
              <a:defRPr sz="1400" b="0">
                <a:solidFill>
                  <a:schemeClr val="accent2"/>
                </a:solidFill>
              </a:defRPr>
            </a:lvl4pPr>
            <a:lvl5pPr>
              <a:defRPr sz="1400" b="0">
                <a:solidFill>
                  <a:schemeClr val="accent2"/>
                </a:solidFill>
              </a:defRPr>
            </a:lvl5pPr>
          </a:lstStyle>
          <a:p>
            <a:pPr lvl="0"/>
            <a:r>
              <a:rPr lang="fr-FR"/>
              <a:t>Cliquez pour modifier les styles du texte du masque</a:t>
            </a:r>
          </a:p>
        </p:txBody>
      </p:sp>
      <p:sp>
        <p:nvSpPr>
          <p:cNvPr id="13" name="Espace réservé pour une image  12">
            <a:extLst>
              <a:ext uri="{FF2B5EF4-FFF2-40B4-BE49-F238E27FC236}">
                <a16:creationId xmlns:a16="http://schemas.microsoft.com/office/drawing/2014/main" id="{02C4CAA0-969E-2D46-7D12-8B86F436EAC3}"/>
              </a:ext>
            </a:extLst>
          </p:cNvPr>
          <p:cNvSpPr>
            <a:spLocks noGrp="1"/>
          </p:cNvSpPr>
          <p:nvPr>
            <p:ph type="pic" sz="quarter" idx="15" hasCustomPrompt="1"/>
          </p:nvPr>
        </p:nvSpPr>
        <p:spPr>
          <a:xfrm>
            <a:off x="3863138" y="3067050"/>
            <a:ext cx="776037" cy="819150"/>
          </a:xfrm>
          <a:solidFill>
            <a:schemeClr val="bg1">
              <a:lumMod val="95000"/>
            </a:schemeClr>
          </a:solidFill>
        </p:spPr>
        <p:txBody>
          <a:bodyPr anchor="ctr"/>
          <a:lstStyle>
            <a:lvl1pPr algn="ctr">
              <a:defRPr/>
            </a:lvl1pPr>
          </a:lstStyle>
          <a:p>
            <a:r>
              <a:rPr lang="en-GB" err="1"/>
              <a:t>Picto</a:t>
            </a:r>
            <a:endParaRPr lang="en-GB"/>
          </a:p>
        </p:txBody>
      </p:sp>
      <p:sp>
        <p:nvSpPr>
          <p:cNvPr id="14" name="Espace réservé pour une image  12">
            <a:extLst>
              <a:ext uri="{FF2B5EF4-FFF2-40B4-BE49-F238E27FC236}">
                <a16:creationId xmlns:a16="http://schemas.microsoft.com/office/drawing/2014/main" id="{83F28675-C92D-81C6-4262-C29A0BA0304C}"/>
              </a:ext>
            </a:extLst>
          </p:cNvPr>
          <p:cNvSpPr>
            <a:spLocks noGrp="1"/>
          </p:cNvSpPr>
          <p:nvPr>
            <p:ph type="pic" sz="quarter" idx="16" hasCustomPrompt="1"/>
          </p:nvPr>
        </p:nvSpPr>
        <p:spPr>
          <a:xfrm>
            <a:off x="5707981" y="3067050"/>
            <a:ext cx="776037" cy="819150"/>
          </a:xfrm>
          <a:solidFill>
            <a:schemeClr val="bg1">
              <a:lumMod val="95000"/>
            </a:schemeClr>
          </a:solidFill>
        </p:spPr>
        <p:txBody>
          <a:bodyPr anchor="ctr"/>
          <a:lstStyle>
            <a:lvl1pPr algn="ctr">
              <a:defRPr/>
            </a:lvl1pPr>
          </a:lstStyle>
          <a:p>
            <a:r>
              <a:rPr lang="en-GB" err="1"/>
              <a:t>Picto</a:t>
            </a:r>
            <a:endParaRPr lang="en-GB"/>
          </a:p>
        </p:txBody>
      </p:sp>
      <p:sp>
        <p:nvSpPr>
          <p:cNvPr id="17" name="Espace réservé du texte 16">
            <a:extLst>
              <a:ext uri="{FF2B5EF4-FFF2-40B4-BE49-F238E27FC236}">
                <a16:creationId xmlns:a16="http://schemas.microsoft.com/office/drawing/2014/main" id="{44AB7EF7-AD08-88C8-1B9E-719F81EF38AC}"/>
              </a:ext>
            </a:extLst>
          </p:cNvPr>
          <p:cNvSpPr>
            <a:spLocks noGrp="1"/>
          </p:cNvSpPr>
          <p:nvPr>
            <p:ph type="body" sz="quarter" idx="18"/>
          </p:nvPr>
        </p:nvSpPr>
        <p:spPr>
          <a:xfrm>
            <a:off x="3461961" y="3886200"/>
            <a:ext cx="1578390" cy="779462"/>
          </a:xfrm>
        </p:spPr>
        <p:txBody>
          <a:bodyPr>
            <a:noAutofit/>
          </a:bodyPr>
          <a:lstStyle>
            <a:lvl1pPr algn="ctr">
              <a:lnSpc>
                <a:spcPct val="90000"/>
              </a:lnSpc>
              <a:defRPr sz="1000" b="1">
                <a:solidFill>
                  <a:schemeClr val="bg1"/>
                </a:solidFill>
              </a:defRPr>
            </a:lvl1pPr>
            <a:lvl2pPr marL="9525" indent="0" algn="ctr">
              <a:lnSpc>
                <a:spcPct val="90000"/>
              </a:lnSpc>
              <a:buFont typeface="Arial" panose="020B0604020202020204" pitchFamily="34" charset="0"/>
              <a:buNone/>
              <a:tabLst/>
              <a:defRPr sz="1000" b="0" i="0">
                <a:solidFill>
                  <a:schemeClr val="bg1"/>
                </a:solidFill>
                <a:latin typeface="Somfy Sans ExtraLight" pitchFamily="2" charset="0"/>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r-FR"/>
              <a:t>Cliquez pour modifier les styles du texte du masque</a:t>
            </a:r>
          </a:p>
          <a:p>
            <a:pPr lvl="1"/>
            <a:r>
              <a:rPr lang="fr-FR"/>
              <a:t>Deuxième niveau</a:t>
            </a:r>
          </a:p>
        </p:txBody>
      </p:sp>
      <p:sp>
        <p:nvSpPr>
          <p:cNvPr id="18" name="Espace réservé du texte 16">
            <a:extLst>
              <a:ext uri="{FF2B5EF4-FFF2-40B4-BE49-F238E27FC236}">
                <a16:creationId xmlns:a16="http://schemas.microsoft.com/office/drawing/2014/main" id="{F717D1F2-D833-4BD2-FBD6-010787685BB3}"/>
              </a:ext>
            </a:extLst>
          </p:cNvPr>
          <p:cNvSpPr>
            <a:spLocks noGrp="1"/>
          </p:cNvSpPr>
          <p:nvPr>
            <p:ph type="body" sz="quarter" idx="19"/>
          </p:nvPr>
        </p:nvSpPr>
        <p:spPr>
          <a:xfrm>
            <a:off x="5306804" y="3886200"/>
            <a:ext cx="1578390" cy="779462"/>
          </a:xfrm>
        </p:spPr>
        <p:txBody>
          <a:bodyPr>
            <a:noAutofit/>
          </a:bodyPr>
          <a:lstStyle>
            <a:lvl1pPr algn="ctr">
              <a:lnSpc>
                <a:spcPct val="90000"/>
              </a:lnSpc>
              <a:defRPr sz="1000" b="1">
                <a:solidFill>
                  <a:schemeClr val="bg1"/>
                </a:solidFill>
              </a:defRPr>
            </a:lvl1pPr>
            <a:lvl2pPr marL="9525" indent="0" algn="ctr">
              <a:lnSpc>
                <a:spcPct val="90000"/>
              </a:lnSpc>
              <a:buFont typeface="Arial" panose="020B0604020202020204" pitchFamily="34" charset="0"/>
              <a:buNone/>
              <a:tabLst/>
              <a:defRPr sz="1000" b="0" i="0">
                <a:solidFill>
                  <a:schemeClr val="bg1"/>
                </a:solidFill>
                <a:latin typeface="Somfy Sans ExtraLight" pitchFamily="2" charset="0"/>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r-FR"/>
              <a:t>Cliquez pour modifier les styles du texte du masque</a:t>
            </a:r>
          </a:p>
          <a:p>
            <a:pPr lvl="1"/>
            <a:r>
              <a:rPr lang="fr-FR"/>
              <a:t>Deuxième niveau</a:t>
            </a:r>
          </a:p>
        </p:txBody>
      </p:sp>
      <p:sp>
        <p:nvSpPr>
          <p:cNvPr id="19" name="Espace réservé pour une image  12">
            <a:extLst>
              <a:ext uri="{FF2B5EF4-FFF2-40B4-BE49-F238E27FC236}">
                <a16:creationId xmlns:a16="http://schemas.microsoft.com/office/drawing/2014/main" id="{1DDB1634-5A81-65E5-1962-8139E566AAFC}"/>
              </a:ext>
            </a:extLst>
          </p:cNvPr>
          <p:cNvSpPr>
            <a:spLocks noGrp="1"/>
          </p:cNvSpPr>
          <p:nvPr>
            <p:ph type="pic" sz="quarter" idx="20" hasCustomPrompt="1"/>
          </p:nvPr>
        </p:nvSpPr>
        <p:spPr>
          <a:xfrm>
            <a:off x="7506324" y="3067050"/>
            <a:ext cx="776037" cy="819150"/>
          </a:xfrm>
          <a:solidFill>
            <a:schemeClr val="bg1">
              <a:lumMod val="95000"/>
            </a:schemeClr>
          </a:solidFill>
        </p:spPr>
        <p:txBody>
          <a:bodyPr anchor="ctr"/>
          <a:lstStyle>
            <a:lvl1pPr algn="ctr">
              <a:defRPr/>
            </a:lvl1pPr>
          </a:lstStyle>
          <a:p>
            <a:r>
              <a:rPr lang="en-GB" err="1"/>
              <a:t>Picto</a:t>
            </a:r>
            <a:endParaRPr lang="en-GB"/>
          </a:p>
        </p:txBody>
      </p:sp>
      <p:sp>
        <p:nvSpPr>
          <p:cNvPr id="20" name="Espace réservé du texte 16">
            <a:extLst>
              <a:ext uri="{FF2B5EF4-FFF2-40B4-BE49-F238E27FC236}">
                <a16:creationId xmlns:a16="http://schemas.microsoft.com/office/drawing/2014/main" id="{F00006B8-DCDC-66B0-C8B4-7C91E4056DB1}"/>
              </a:ext>
            </a:extLst>
          </p:cNvPr>
          <p:cNvSpPr>
            <a:spLocks noGrp="1"/>
          </p:cNvSpPr>
          <p:nvPr>
            <p:ph type="body" sz="quarter" idx="21"/>
          </p:nvPr>
        </p:nvSpPr>
        <p:spPr>
          <a:xfrm>
            <a:off x="7105147" y="3886200"/>
            <a:ext cx="1578390" cy="779462"/>
          </a:xfrm>
        </p:spPr>
        <p:txBody>
          <a:bodyPr>
            <a:noAutofit/>
          </a:bodyPr>
          <a:lstStyle>
            <a:lvl1pPr algn="ctr">
              <a:lnSpc>
                <a:spcPct val="90000"/>
              </a:lnSpc>
              <a:defRPr sz="1000" b="1">
                <a:solidFill>
                  <a:schemeClr val="bg1"/>
                </a:solidFill>
              </a:defRPr>
            </a:lvl1pPr>
            <a:lvl2pPr marL="9525" indent="0" algn="ctr">
              <a:lnSpc>
                <a:spcPct val="90000"/>
              </a:lnSpc>
              <a:buFont typeface="Arial" panose="020B0604020202020204" pitchFamily="34" charset="0"/>
              <a:buNone/>
              <a:tabLst/>
              <a:defRPr sz="1000" b="0" i="0">
                <a:solidFill>
                  <a:schemeClr val="bg1"/>
                </a:solidFill>
                <a:latin typeface="Somfy Sans ExtraLight" pitchFamily="2" charset="0"/>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r-FR"/>
              <a:t>Cliquez pour modifier les styles du texte du masque</a:t>
            </a:r>
          </a:p>
          <a:p>
            <a:pPr lvl="1"/>
            <a:r>
              <a:rPr lang="fr-FR"/>
              <a:t>Deuxième niveau</a:t>
            </a:r>
          </a:p>
        </p:txBody>
      </p:sp>
      <p:pic>
        <p:nvPicPr>
          <p:cNvPr id="21" name="Image 20">
            <a:extLst>
              <a:ext uri="{FF2B5EF4-FFF2-40B4-BE49-F238E27FC236}">
                <a16:creationId xmlns:a16="http://schemas.microsoft.com/office/drawing/2014/main" id="{6C1E037D-44D2-A94C-5E51-6A66AEA09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561" y="6448289"/>
            <a:ext cx="608633" cy="159243"/>
          </a:xfrm>
          <a:prstGeom prst="rect">
            <a:avLst/>
          </a:prstGeom>
        </p:spPr>
      </p:pic>
    </p:spTree>
    <p:extLst>
      <p:ext uri="{BB962C8B-B14F-4D97-AF65-F5344CB8AC3E}">
        <p14:creationId xmlns:p14="http://schemas.microsoft.com/office/powerpoint/2010/main" val="380898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rpter - Neutral- Option 1">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2469184" y="3428999"/>
            <a:ext cx="7792416" cy="961059"/>
          </a:xfrm>
          <a:prstGeom prst="rect">
            <a:avLst/>
          </a:prstGeom>
          <a:ln>
            <a:noFill/>
          </a:ln>
        </p:spPr>
        <p:txBody>
          <a:bodyPr vert="horz" bIns="46800" anchor="b">
            <a:normAutofit/>
          </a:bodyPr>
          <a:lstStyle>
            <a:lvl1pPr algn="l">
              <a:defRPr sz="2800" b="1" i="0">
                <a:solidFill>
                  <a:srgbClr val="25485A"/>
                </a:solidFill>
                <a:latin typeface="Somfy Sans" pitchFamily="2" charset="0"/>
              </a:defRPr>
            </a:lvl1pPr>
          </a:lstStyle>
          <a:p>
            <a:r>
              <a:rPr lang="fr-FR"/>
              <a:t>01 Titre 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2469184" y="4390059"/>
            <a:ext cx="7792416" cy="1343163"/>
          </a:xfrm>
        </p:spPr>
        <p:txBody>
          <a:bodyPr anchor="t"/>
          <a:lstStyle>
            <a:lvl1pPr marL="0" indent="0" algn="l">
              <a:buNone/>
              <a:defRPr sz="2400" b="0" i="0">
                <a:solidFill>
                  <a:srgbClr val="25485A"/>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22" name="Forme libre 21">
            <a:extLst>
              <a:ext uri="{FF2B5EF4-FFF2-40B4-BE49-F238E27FC236}">
                <a16:creationId xmlns:a16="http://schemas.microsoft.com/office/drawing/2014/main" id="{A1D1098E-4556-0B2C-FAB3-29E4B5984BE0}"/>
              </a:ext>
            </a:extLst>
          </p:cNvPr>
          <p:cNvSpPr/>
          <p:nvPr userDrawn="1"/>
        </p:nvSpPr>
        <p:spPr>
          <a:xfrm rot="5400000">
            <a:off x="4381500" y="-4381500"/>
            <a:ext cx="3429000" cy="12192000"/>
          </a:xfrm>
          <a:custGeom>
            <a:avLst/>
            <a:gdLst>
              <a:gd name="connsiteX0" fmla="*/ 0 w 3429000"/>
              <a:gd name="connsiteY0" fmla="*/ 12192000 h 12192000"/>
              <a:gd name="connsiteX1" fmla="*/ 0 w 3429000"/>
              <a:gd name="connsiteY1" fmla="*/ 0 h 12192000"/>
              <a:gd name="connsiteX2" fmla="*/ 2557464 w 3429000"/>
              <a:gd name="connsiteY2" fmla="*/ 0 h 12192000"/>
              <a:gd name="connsiteX3" fmla="*/ 2667124 w 3429000"/>
              <a:gd name="connsiteY3" fmla="*/ 144828 h 12192000"/>
              <a:gd name="connsiteX4" fmla="*/ 3429000 w 3429000"/>
              <a:gd name="connsiteY4" fmla="*/ 2586181 h 12192000"/>
              <a:gd name="connsiteX5" fmla="*/ 3429000 w 3429000"/>
              <a:gd name="connsiteY5" fmla="*/ 9605822 h 12192000"/>
              <a:gd name="connsiteX6" fmla="*/ 2667124 w 3429000"/>
              <a:gd name="connsiteY6" fmla="*/ 12047174 h 12192000"/>
              <a:gd name="connsiteX7" fmla="*/ 2557465 w 3429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0" h="12192000">
                <a:moveTo>
                  <a:pt x="0" y="12192000"/>
                </a:moveTo>
                <a:lnTo>
                  <a:pt x="0" y="0"/>
                </a:lnTo>
                <a:lnTo>
                  <a:pt x="2557464" y="0"/>
                </a:lnTo>
                <a:lnTo>
                  <a:pt x="2667124" y="144828"/>
                </a:lnTo>
                <a:cubicBezTo>
                  <a:pt x="3147512" y="837808"/>
                  <a:pt x="3429000" y="1679122"/>
                  <a:pt x="3429000" y="2586181"/>
                </a:cubicBezTo>
                <a:lnTo>
                  <a:pt x="3429000" y="9605822"/>
                </a:lnTo>
                <a:cubicBezTo>
                  <a:pt x="3429000" y="10512881"/>
                  <a:pt x="3147512" y="11354195"/>
                  <a:pt x="2667124" y="12047174"/>
                </a:cubicBezTo>
                <a:lnTo>
                  <a:pt x="2557465" y="12192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Espace réservé du pied de page 4">
            <a:extLst>
              <a:ext uri="{FF2B5EF4-FFF2-40B4-BE49-F238E27FC236}">
                <a16:creationId xmlns:a16="http://schemas.microsoft.com/office/drawing/2014/main" id="{8F5DB1B5-C789-AE52-661D-C028493A9A50}"/>
              </a:ext>
            </a:extLst>
          </p:cNvPr>
          <p:cNvSpPr>
            <a:spLocks noGrp="1"/>
          </p:cNvSpPr>
          <p:nvPr>
            <p:ph type="ftr" sz="quarter" idx="3"/>
          </p:nvPr>
        </p:nvSpPr>
        <p:spPr>
          <a:xfrm>
            <a:off x="543600" y="6356350"/>
            <a:ext cx="4114800" cy="365125"/>
          </a:xfrm>
          <a:prstGeom prst="rect">
            <a:avLst/>
          </a:prstGeom>
        </p:spPr>
        <p:txBody>
          <a:bodyPr vert="horz" lIns="91440" tIns="45720" rIns="91440" bIns="45720" rtlCol="0" anchor="ctr"/>
          <a:lstStyle>
            <a:lvl1pPr algn="l">
              <a:defRPr sz="800" b="0" i="0">
                <a:solidFill>
                  <a:schemeClr val="accent1"/>
                </a:solidFill>
                <a:latin typeface="Somfy Sans" pitchFamily="2" charset="0"/>
              </a:defRPr>
            </a:lvl1pPr>
          </a:lstStyle>
          <a:p>
            <a:endParaRPr lang="en-GB"/>
          </a:p>
        </p:txBody>
      </p:sp>
      <p:sp>
        <p:nvSpPr>
          <p:cNvPr id="24" name="Espace réservé du numéro de diapositive 5">
            <a:extLst>
              <a:ext uri="{FF2B5EF4-FFF2-40B4-BE49-F238E27FC236}">
                <a16:creationId xmlns:a16="http://schemas.microsoft.com/office/drawing/2014/main" id="{8D7B533B-06A9-718B-E938-0FDFA1F88E46}"/>
              </a:ext>
            </a:extLst>
          </p:cNvPr>
          <p:cNvSpPr>
            <a:spLocks noGrp="1"/>
          </p:cNvSpPr>
          <p:nvPr>
            <p:ph type="sldNum" sz="quarter" idx="4"/>
          </p:nvPr>
        </p:nvSpPr>
        <p:spPr>
          <a:xfrm>
            <a:off x="154800"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pic>
        <p:nvPicPr>
          <p:cNvPr id="4" name="Image 3">
            <a:extLst>
              <a:ext uri="{FF2B5EF4-FFF2-40B4-BE49-F238E27FC236}">
                <a16:creationId xmlns:a16="http://schemas.microsoft.com/office/drawing/2014/main" id="{37CD3411-2B7B-4281-7C8D-241760473CC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53798" y="6448289"/>
            <a:ext cx="608633" cy="159243"/>
          </a:xfrm>
          <a:prstGeom prst="rect">
            <a:avLst/>
          </a:prstGeom>
        </p:spPr>
      </p:pic>
    </p:spTree>
    <p:extLst>
      <p:ext uri="{BB962C8B-B14F-4D97-AF65-F5344CB8AC3E}">
        <p14:creationId xmlns:p14="http://schemas.microsoft.com/office/powerpoint/2010/main" val="3464913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519954" y="2240895"/>
            <a:ext cx="10833845"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p>
            <a:fld id="{437F0C63-9D9F-2642-9BE6-825938832B4F}" type="slidenum">
              <a:rPr lang="en-GB" smtClean="0"/>
              <a:t>‹#›</a:t>
            </a:fld>
            <a:endParaRPr lang="en-GB"/>
          </a:p>
        </p:txBody>
      </p:sp>
    </p:spTree>
    <p:extLst>
      <p:ext uri="{BB962C8B-B14F-4D97-AF65-F5344CB8AC3E}">
        <p14:creationId xmlns:p14="http://schemas.microsoft.com/office/powerpoint/2010/main" val="18003055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79E6FC-3678-C11A-FAC4-EAD29BC33C3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B16D766B-81F8-5737-847B-CE76F555B59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CDE9B4A1-E7F2-06B9-FCBC-5D3596DCB89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a:extLst>
              <a:ext uri="{FF2B5EF4-FFF2-40B4-BE49-F238E27FC236}">
                <a16:creationId xmlns:a16="http://schemas.microsoft.com/office/drawing/2014/main" id="{288F32B6-9DF0-5E8F-C58F-CCB32A4ACBF3}"/>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C1EF4617-50F8-2370-9B4A-BA9136DCAFF6}"/>
              </a:ext>
            </a:extLst>
          </p:cNvPr>
          <p:cNvSpPr>
            <a:spLocks noGrp="1"/>
          </p:cNvSpPr>
          <p:nvPr>
            <p:ph type="sldNum" sz="quarter" idx="12"/>
          </p:nvPr>
        </p:nvSpPr>
        <p:spPr/>
        <p:txBody>
          <a:bodyPr/>
          <a:lstStyle/>
          <a:p>
            <a:fld id="{437F0C63-9D9F-2642-9BE6-825938832B4F}" type="slidenum">
              <a:rPr lang="en-GB" smtClean="0"/>
              <a:t>‹#›</a:t>
            </a:fld>
            <a:endParaRPr lang="en-GB"/>
          </a:p>
        </p:txBody>
      </p:sp>
    </p:spTree>
    <p:extLst>
      <p:ext uri="{BB962C8B-B14F-4D97-AF65-F5344CB8AC3E}">
        <p14:creationId xmlns:p14="http://schemas.microsoft.com/office/powerpoint/2010/main" val="6329103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5B8A7D-D6FC-7CC2-7156-A2DC8723F849}"/>
              </a:ext>
            </a:extLst>
          </p:cNvPr>
          <p:cNvSpPr>
            <a:spLocks noGrp="1"/>
          </p:cNvSpPr>
          <p:nvPr>
            <p:ph type="title"/>
          </p:nvPr>
        </p:nvSpPr>
        <p:spPr/>
        <p:txBody>
          <a:bodyPr/>
          <a:lstStyle/>
          <a:p>
            <a:r>
              <a:rPr lang="fr-FR"/>
              <a:t>Modifiez le style du titre</a:t>
            </a:r>
            <a:endParaRPr lang="en-GB"/>
          </a:p>
        </p:txBody>
      </p:sp>
      <p:sp>
        <p:nvSpPr>
          <p:cNvPr id="4" name="Espace réservé du pied de page 3">
            <a:extLst>
              <a:ext uri="{FF2B5EF4-FFF2-40B4-BE49-F238E27FC236}">
                <a16:creationId xmlns:a16="http://schemas.microsoft.com/office/drawing/2014/main" id="{6D111AE8-D56F-310E-89DB-21D87475513B}"/>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1C253C80-252C-394C-372C-6EC460048914}"/>
              </a:ext>
            </a:extLst>
          </p:cNvPr>
          <p:cNvSpPr>
            <a:spLocks noGrp="1"/>
          </p:cNvSpPr>
          <p:nvPr>
            <p:ph type="sldNum" sz="quarter" idx="12"/>
          </p:nvPr>
        </p:nvSpPr>
        <p:spPr/>
        <p:txBody>
          <a:bodyPr/>
          <a:lstStyle/>
          <a:p>
            <a:fld id="{437F0C63-9D9F-2642-9BE6-825938832B4F}" type="slidenum">
              <a:rPr lang="en-GB" smtClean="0"/>
              <a:t>‹#›</a:t>
            </a:fld>
            <a:endParaRPr lang="en-GB"/>
          </a:p>
        </p:txBody>
      </p:sp>
    </p:spTree>
    <p:extLst>
      <p:ext uri="{BB962C8B-B14F-4D97-AF65-F5344CB8AC3E}">
        <p14:creationId xmlns:p14="http://schemas.microsoft.com/office/powerpoint/2010/main" val="17270001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Titre seul">
    <p:bg>
      <p:bgPr>
        <a:solidFill>
          <a:schemeClr val="accent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65A855C-7B5F-B724-2CFF-9DAE4618E0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12230" y="5907606"/>
            <a:ext cx="1167540" cy="305474"/>
          </a:xfrm>
          <a:prstGeom prst="rect">
            <a:avLst/>
          </a:prstGeom>
        </p:spPr>
      </p:pic>
      <p:sp>
        <p:nvSpPr>
          <p:cNvPr id="5" name="Titre 1">
            <a:extLst>
              <a:ext uri="{FF2B5EF4-FFF2-40B4-BE49-F238E27FC236}">
                <a16:creationId xmlns:a16="http://schemas.microsoft.com/office/drawing/2014/main" id="{D7A9C26E-9B63-CA17-BC4B-0C1A07859AEF}"/>
              </a:ext>
            </a:extLst>
          </p:cNvPr>
          <p:cNvSpPr>
            <a:spLocks noGrp="1"/>
          </p:cNvSpPr>
          <p:nvPr>
            <p:ph type="title" hasCustomPrompt="1"/>
          </p:nvPr>
        </p:nvSpPr>
        <p:spPr>
          <a:xfrm>
            <a:off x="4769224" y="2959490"/>
            <a:ext cx="2653552" cy="939020"/>
          </a:xfrm>
          <a:prstGeom prst="round2SameRect">
            <a:avLst>
              <a:gd name="adj1" fmla="val 50000"/>
              <a:gd name="adj2" fmla="val 50000"/>
            </a:avLst>
          </a:prstGeom>
          <a:ln w="28575"/>
        </p:spPr>
        <p:txBody>
          <a:bodyPr vert="horz" tIns="72000" bIns="72000">
            <a:normAutofit/>
          </a:bodyPr>
          <a:lstStyle>
            <a:lvl1pPr algn="ctr">
              <a:defRPr sz="3200" b="1">
                <a:solidFill>
                  <a:schemeClr val="bg2"/>
                </a:solidFill>
              </a:defRPr>
            </a:lvl1pPr>
          </a:lstStyle>
          <a:p>
            <a:r>
              <a:rPr lang="fr-FR"/>
              <a:t>Merci</a:t>
            </a:r>
            <a:endParaRPr lang="en-GB"/>
          </a:p>
        </p:txBody>
      </p:sp>
    </p:spTree>
    <p:extLst>
      <p:ext uri="{BB962C8B-B14F-4D97-AF65-F5344CB8AC3E}">
        <p14:creationId xmlns:p14="http://schemas.microsoft.com/office/powerpoint/2010/main" val="30265533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9029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9DE369-B809-0CBB-5B60-A7547B08F3F8}"/>
              </a:ext>
            </a:extLst>
          </p:cNvPr>
          <p:cNvSpPr>
            <a:spLocks noGrp="1"/>
          </p:cNvSpPr>
          <p:nvPr>
            <p:ph type="ctrTitle"/>
          </p:nvPr>
        </p:nvSpPr>
        <p:spPr>
          <a:xfrm>
            <a:off x="1524000" y="2235200"/>
            <a:ext cx="9144000" cy="2387600"/>
          </a:xfrm>
          <a:prstGeom prst="rect">
            <a:avLst/>
          </a:prstGeom>
          <a:ln>
            <a:noFill/>
          </a:ln>
        </p:spPr>
        <p:txBody>
          <a:bodyPr vert="horz" bIns="46800" anchor="ctr">
            <a:normAutofit/>
          </a:bodyPr>
          <a:lstStyle>
            <a:lvl1pPr algn="ctr">
              <a:lnSpc>
                <a:spcPct val="90000"/>
              </a:lnSpc>
              <a:defRPr sz="4400" b="0" i="0">
                <a:solidFill>
                  <a:schemeClr val="bg1"/>
                </a:solidFill>
                <a:latin typeface="Somfy Sans Light" pitchFamily="2" charset="0"/>
              </a:defRPr>
            </a:lvl1pPr>
          </a:lstStyle>
          <a:p>
            <a:r>
              <a:rPr lang="fr-FR"/>
              <a:t>Modifiez le style du titre</a:t>
            </a:r>
            <a:endParaRPr lang="en-GB"/>
          </a:p>
        </p:txBody>
      </p:sp>
      <p:sp>
        <p:nvSpPr>
          <p:cNvPr id="3" name="Sous-titre 2">
            <a:extLst>
              <a:ext uri="{FF2B5EF4-FFF2-40B4-BE49-F238E27FC236}">
                <a16:creationId xmlns:a16="http://schemas.microsoft.com/office/drawing/2014/main" id="{FAAD364A-47A1-CDD7-1577-68A6D68569A3}"/>
              </a:ext>
            </a:extLst>
          </p:cNvPr>
          <p:cNvSpPr>
            <a:spLocks noGrp="1"/>
          </p:cNvSpPr>
          <p:nvPr>
            <p:ph type="subTitle" idx="1"/>
          </p:nvPr>
        </p:nvSpPr>
        <p:spPr>
          <a:xfrm>
            <a:off x="1524000" y="4688016"/>
            <a:ext cx="9144000" cy="780456"/>
          </a:xfrm>
        </p:spPr>
        <p:txBody>
          <a:bodyPr/>
          <a:lstStyle>
            <a:lvl1pPr marL="0" indent="0" algn="ctr">
              <a:buNone/>
              <a:defRPr sz="2400" b="0" i="0">
                <a:solidFill>
                  <a:schemeClr val="bg1"/>
                </a:solidFill>
                <a:latin typeface="Somfy Sans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4AF5A8C2-FA21-B5B7-3F72-D7BFB7E4CEEE}"/>
              </a:ext>
            </a:extLst>
          </p:cNvPr>
          <p:cNvSpPr>
            <a:spLocks noGrp="1"/>
          </p:cNvSpPr>
          <p:nvPr>
            <p:ph type="dt" sz="half" idx="10"/>
          </p:nvPr>
        </p:nvSpPr>
        <p:spPr>
          <a:xfrm>
            <a:off x="5238738" y="5787025"/>
            <a:ext cx="1714522" cy="548461"/>
          </a:xfrm>
          <a:prstGeom prst="roundRect">
            <a:avLst>
              <a:gd name="adj" fmla="val 50000"/>
            </a:avLst>
          </a:prstGeom>
          <a:ln w="19050">
            <a:solidFill>
              <a:schemeClr val="accent2"/>
            </a:solidFill>
          </a:ln>
        </p:spPr>
        <p:txBody>
          <a:bodyPr anchor="ctr"/>
          <a:lstStyle>
            <a:lvl1pPr algn="ctr">
              <a:defRPr sz="1400" b="0" i="0">
                <a:solidFill>
                  <a:schemeClr val="accent2"/>
                </a:solidFill>
                <a:latin typeface="Somfy Sans" pitchFamily="2" charset="0"/>
              </a:defRPr>
            </a:lvl1pPr>
          </a:lstStyle>
          <a:p>
            <a:endParaRPr lang="en-GB"/>
          </a:p>
        </p:txBody>
      </p:sp>
      <p:pic>
        <p:nvPicPr>
          <p:cNvPr id="9" name="Image 8">
            <a:extLst>
              <a:ext uri="{FF2B5EF4-FFF2-40B4-BE49-F238E27FC236}">
                <a16:creationId xmlns:a16="http://schemas.microsoft.com/office/drawing/2014/main" id="{9CD4729C-2FE4-A0AD-5186-E74DC4E695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522434" y="730152"/>
            <a:ext cx="1147131" cy="300136"/>
          </a:xfrm>
          <a:prstGeom prst="rect">
            <a:avLst/>
          </a:prstGeom>
        </p:spPr>
      </p:pic>
    </p:spTree>
    <p:extLst>
      <p:ext uri="{BB962C8B-B14F-4D97-AF65-F5344CB8AC3E}">
        <p14:creationId xmlns:p14="http://schemas.microsoft.com/office/powerpoint/2010/main" val="1696110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p:nvPr>
        </p:nvSpPr>
        <p:spPr>
          <a:xfrm>
            <a:off x="648394" y="2315255"/>
            <a:ext cx="2911236" cy="2227490"/>
          </a:xfrm>
          <a:prstGeom prst="rect">
            <a:avLst/>
          </a:prstGeom>
          <a:ln>
            <a:noFill/>
          </a:ln>
        </p:spPr>
        <p:txBody>
          <a:bodyPr vert="horz" bIns="46800" anchor="ctr">
            <a:normAutofit/>
          </a:bodyPr>
          <a:lstStyle>
            <a:lvl1pPr algn="l">
              <a:defRPr sz="2800" b="0" i="0">
                <a:solidFill>
                  <a:schemeClr val="bg1"/>
                </a:solidFill>
                <a:latin typeface="Somfy Sans Light" pitchFamily="2" charset="0"/>
              </a:defRPr>
            </a:lvl1pPr>
          </a:lstStyle>
          <a:p>
            <a:r>
              <a:rPr lang="fr-FR"/>
              <a:t>Modifiez le style du titre</a:t>
            </a:r>
            <a:endParaRPr lang="en-GB"/>
          </a:p>
        </p:txBody>
      </p:sp>
      <p:sp>
        <p:nvSpPr>
          <p:cNvPr id="12" name="Espace réservé pour une image  11">
            <a:extLst>
              <a:ext uri="{FF2B5EF4-FFF2-40B4-BE49-F238E27FC236}">
                <a16:creationId xmlns:a16="http://schemas.microsoft.com/office/drawing/2014/main" id="{FE53A088-C685-698B-9C8F-EB253F9EA6DE}"/>
              </a:ext>
            </a:extLst>
          </p:cNvPr>
          <p:cNvSpPr>
            <a:spLocks noGrp="1"/>
          </p:cNvSpPr>
          <p:nvPr>
            <p:ph type="pic" sz="quarter" idx="13"/>
          </p:nvPr>
        </p:nvSpPr>
        <p:spPr>
          <a:xfrm>
            <a:off x="2643073" y="0"/>
            <a:ext cx="9548927" cy="6858000"/>
          </a:xfrm>
          <a:custGeom>
            <a:avLst/>
            <a:gdLst>
              <a:gd name="connsiteX0" fmla="*/ 0 w 9548927"/>
              <a:gd name="connsiteY0" fmla="*/ 0 h 6858000"/>
              <a:gd name="connsiteX1" fmla="*/ 9548927 w 9548927"/>
              <a:gd name="connsiteY1" fmla="*/ 0 h 6858000"/>
              <a:gd name="connsiteX2" fmla="*/ 9548927 w 9548927"/>
              <a:gd name="connsiteY2" fmla="*/ 6858000 h 6858000"/>
              <a:gd name="connsiteX3" fmla="*/ 0 w 9548927"/>
              <a:gd name="connsiteY3" fmla="*/ 6858000 h 6858000"/>
              <a:gd name="connsiteX4" fmla="*/ 79067 w 9548927"/>
              <a:gd name="connsiteY4" fmla="*/ 6786139 h 6858000"/>
              <a:gd name="connsiteX5" fmla="*/ 938327 w 9548927"/>
              <a:gd name="connsiteY5" fmla="*/ 4711700 h 6858000"/>
              <a:gd name="connsiteX6" fmla="*/ 938327 w 9548927"/>
              <a:gd name="connsiteY6" fmla="*/ 2146300 h 6858000"/>
              <a:gd name="connsiteX7" fmla="*/ 79067 w 9548927"/>
              <a:gd name="connsiteY7" fmla="*/ 718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8927" h="6858000">
                <a:moveTo>
                  <a:pt x="0" y="0"/>
                </a:moveTo>
                <a:lnTo>
                  <a:pt x="9548927" y="0"/>
                </a:lnTo>
                <a:lnTo>
                  <a:pt x="9548927" y="6858000"/>
                </a:lnTo>
                <a:lnTo>
                  <a:pt x="0" y="6858000"/>
                </a:lnTo>
                <a:lnTo>
                  <a:pt x="79067" y="6786139"/>
                </a:lnTo>
                <a:cubicBezTo>
                  <a:pt x="609962" y="6255244"/>
                  <a:pt x="938327" y="5521819"/>
                  <a:pt x="938327" y="4711700"/>
                </a:cubicBezTo>
                <a:lnTo>
                  <a:pt x="938327" y="2146300"/>
                </a:lnTo>
                <a:cubicBezTo>
                  <a:pt x="938327" y="1336181"/>
                  <a:pt x="609962" y="602756"/>
                  <a:pt x="79067" y="71861"/>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pic>
        <p:nvPicPr>
          <p:cNvPr id="13" name="Image 12">
            <a:extLst>
              <a:ext uri="{FF2B5EF4-FFF2-40B4-BE49-F238E27FC236}">
                <a16:creationId xmlns:a16="http://schemas.microsoft.com/office/drawing/2014/main" id="{F5A0458B-D994-457A-ACFB-C349E47236E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8168" y="731305"/>
            <a:ext cx="1147131" cy="300136"/>
          </a:xfrm>
          <a:prstGeom prst="rect">
            <a:avLst/>
          </a:prstGeom>
        </p:spPr>
      </p:pic>
      <p:sp>
        <p:nvSpPr>
          <p:cNvPr id="14" name="Espace réservé de la date 3">
            <a:extLst>
              <a:ext uri="{FF2B5EF4-FFF2-40B4-BE49-F238E27FC236}">
                <a16:creationId xmlns:a16="http://schemas.microsoft.com/office/drawing/2014/main" id="{4E1EF8DF-996F-8F9B-00FD-8AF399F4D572}"/>
              </a:ext>
            </a:extLst>
          </p:cNvPr>
          <p:cNvSpPr>
            <a:spLocks noGrp="1"/>
          </p:cNvSpPr>
          <p:nvPr>
            <p:ph type="dt" sz="half" idx="10"/>
          </p:nvPr>
        </p:nvSpPr>
        <p:spPr>
          <a:xfrm>
            <a:off x="648393" y="5787025"/>
            <a:ext cx="1714522" cy="548461"/>
          </a:xfrm>
          <a:prstGeom prst="rect">
            <a:avLst/>
          </a:prstGeom>
          <a:ln w="19050">
            <a:noFill/>
          </a:ln>
        </p:spPr>
        <p:txBody>
          <a:bodyPr anchor="ctr"/>
          <a:lstStyle>
            <a:lvl1pPr algn="l">
              <a:defRPr sz="1400" b="0" i="0">
                <a:solidFill>
                  <a:schemeClr val="accent2"/>
                </a:solidFill>
                <a:latin typeface="Somfy Sans" pitchFamily="2" charset="0"/>
              </a:defRPr>
            </a:lvl1pPr>
          </a:lstStyle>
          <a:p>
            <a:endParaRPr lang="en-GB"/>
          </a:p>
        </p:txBody>
      </p:sp>
    </p:spTree>
    <p:extLst>
      <p:ext uri="{BB962C8B-B14F-4D97-AF65-F5344CB8AC3E}">
        <p14:creationId xmlns:p14="http://schemas.microsoft.com/office/powerpoint/2010/main" val="41972818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8118741" y="2315255"/>
            <a:ext cx="3213287" cy="1624171"/>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sp>
        <p:nvSpPr>
          <p:cNvPr id="24" name="Espace réservé pour une image  23">
            <a:extLst>
              <a:ext uri="{FF2B5EF4-FFF2-40B4-BE49-F238E27FC236}">
                <a16:creationId xmlns:a16="http://schemas.microsoft.com/office/drawing/2014/main" id="{34385CDF-2C47-C486-D02D-7871C97EDC91}"/>
              </a:ext>
            </a:extLst>
          </p:cNvPr>
          <p:cNvSpPr>
            <a:spLocks noGrp="1"/>
          </p:cNvSpPr>
          <p:nvPr>
            <p:ph type="pic" sz="quarter" idx="10"/>
          </p:nvPr>
        </p:nvSpPr>
        <p:spPr>
          <a:xfrm>
            <a:off x="0" y="0"/>
            <a:ext cx="6096000" cy="6858000"/>
          </a:xfrm>
          <a:custGeom>
            <a:avLst/>
            <a:gdLst>
              <a:gd name="connsiteX0" fmla="*/ 0 w 6096000"/>
              <a:gd name="connsiteY0" fmla="*/ 0 h 6858000"/>
              <a:gd name="connsiteX1" fmla="*/ 5559721 w 6096000"/>
              <a:gd name="connsiteY1" fmla="*/ 0 h 6858000"/>
              <a:gd name="connsiteX2" fmla="*/ 5666315 w 6096000"/>
              <a:gd name="connsiteY2" fmla="*/ 175459 h 6858000"/>
              <a:gd name="connsiteX3" fmla="*/ 6096000 w 6096000"/>
              <a:gd name="connsiteY3" fmla="*/ 1872417 h 6858000"/>
              <a:gd name="connsiteX4" fmla="*/ 6096000 w 6096000"/>
              <a:gd name="connsiteY4" fmla="*/ 4985583 h 6858000"/>
              <a:gd name="connsiteX5" fmla="*/ 5666315 w 6096000"/>
              <a:gd name="connsiteY5" fmla="*/ 6682542 h 6858000"/>
              <a:gd name="connsiteX6" fmla="*/ 5559721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5559721" y="0"/>
                </a:lnTo>
                <a:lnTo>
                  <a:pt x="5666315" y="175459"/>
                </a:lnTo>
                <a:cubicBezTo>
                  <a:pt x="5940345" y="679902"/>
                  <a:pt x="6096000" y="1257982"/>
                  <a:pt x="6096000" y="1872417"/>
                </a:cubicBezTo>
                <a:lnTo>
                  <a:pt x="6096000" y="4985583"/>
                </a:lnTo>
                <a:cubicBezTo>
                  <a:pt x="6096000" y="5600019"/>
                  <a:pt x="5940345" y="6178098"/>
                  <a:pt x="5666315" y="6682542"/>
                </a:cubicBezTo>
                <a:lnTo>
                  <a:pt x="5559721" y="6858000"/>
                </a:lnTo>
                <a:lnTo>
                  <a:pt x="0" y="6858000"/>
                </a:ln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pic>
        <p:nvPicPr>
          <p:cNvPr id="11" name="Image 10">
            <a:extLst>
              <a:ext uri="{FF2B5EF4-FFF2-40B4-BE49-F238E27FC236}">
                <a16:creationId xmlns:a16="http://schemas.microsoft.com/office/drawing/2014/main" id="{4D8372F5-0ED4-4455-EB3C-BCA07A5C78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
        <p:nvSpPr>
          <p:cNvPr id="25" name="Sous-titre 2">
            <a:extLst>
              <a:ext uri="{FF2B5EF4-FFF2-40B4-BE49-F238E27FC236}">
                <a16:creationId xmlns:a16="http://schemas.microsoft.com/office/drawing/2014/main" id="{8E1BF216-F2B8-070D-7B30-BA9C864B972E}"/>
              </a:ext>
            </a:extLst>
          </p:cNvPr>
          <p:cNvSpPr>
            <a:spLocks noGrp="1"/>
          </p:cNvSpPr>
          <p:nvPr>
            <p:ph type="subTitle" idx="1"/>
          </p:nvPr>
        </p:nvSpPr>
        <p:spPr>
          <a:xfrm>
            <a:off x="8118742" y="3939426"/>
            <a:ext cx="3213288"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26" name="Espace réservé du pied de page 4">
            <a:extLst>
              <a:ext uri="{FF2B5EF4-FFF2-40B4-BE49-F238E27FC236}">
                <a16:creationId xmlns:a16="http://schemas.microsoft.com/office/drawing/2014/main" id="{879A9E24-52DC-AD25-9A3C-D1A983D6C8D9}"/>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r>
              <a:rPr lang="en-GB"/>
              <a:t>Somfy Smart Shading offer</a:t>
            </a:r>
          </a:p>
        </p:txBody>
      </p:sp>
      <p:sp>
        <p:nvSpPr>
          <p:cNvPr id="27" name="Espace réservé du numéro de diapositive 5">
            <a:extLst>
              <a:ext uri="{FF2B5EF4-FFF2-40B4-BE49-F238E27FC236}">
                <a16:creationId xmlns:a16="http://schemas.microsoft.com/office/drawing/2014/main" id="{96083338-D259-6F17-D03F-915609FDCAE1}"/>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24466340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416169" y="1336431"/>
            <a:ext cx="11359661" cy="4185138"/>
          </a:xfrm>
          <a:prstGeom prst="rect">
            <a:avLst/>
          </a:prstGeom>
          <a:ln>
            <a:noFill/>
          </a:ln>
        </p:spPr>
        <p:txBody>
          <a:bodyPr vert="horz" bIns="46800" anchor="ctr">
            <a:normAutofit/>
          </a:bodyPr>
          <a:lstStyle>
            <a:lvl1pPr algn="ctr">
              <a:defRPr sz="23000" b="1" i="0">
                <a:solidFill>
                  <a:schemeClr val="accent2"/>
                </a:solidFill>
                <a:latin typeface="Somfy Sans" pitchFamily="2" charset="0"/>
              </a:defRPr>
            </a:lvl1pPr>
          </a:lstStyle>
          <a:p>
            <a:r>
              <a:rPr lang="fr-FR"/>
              <a:t>Chapitre</a:t>
            </a:r>
            <a:endParaRPr lang="en-GB"/>
          </a:p>
        </p:txBody>
      </p:sp>
      <p:sp>
        <p:nvSpPr>
          <p:cNvPr id="12" name="Sous-titre 2">
            <a:extLst>
              <a:ext uri="{FF2B5EF4-FFF2-40B4-BE49-F238E27FC236}">
                <a16:creationId xmlns:a16="http://schemas.microsoft.com/office/drawing/2014/main" id="{CF69F196-5ED5-D392-C81B-C0A0A0469E2D}"/>
              </a:ext>
            </a:extLst>
          </p:cNvPr>
          <p:cNvSpPr>
            <a:spLocks noGrp="1"/>
          </p:cNvSpPr>
          <p:nvPr>
            <p:ph type="subTitle" idx="1"/>
          </p:nvPr>
        </p:nvSpPr>
        <p:spPr>
          <a:xfrm>
            <a:off x="2413718" y="536820"/>
            <a:ext cx="2502877" cy="1343163"/>
          </a:xfrm>
        </p:spPr>
        <p:txBody>
          <a:bodyPr anchor="ctr"/>
          <a:lstStyle>
            <a:lvl1pPr marL="0" indent="0" algn="l">
              <a:buNone/>
              <a:defRPr sz="2400" b="0" i="0">
                <a:solidFill>
                  <a:schemeClr val="bg1"/>
                </a:solidFill>
                <a:latin typeface="Somfy Sans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6" name="Espace réservé du texte 5">
            <a:extLst>
              <a:ext uri="{FF2B5EF4-FFF2-40B4-BE49-F238E27FC236}">
                <a16:creationId xmlns:a16="http://schemas.microsoft.com/office/drawing/2014/main" id="{E66102D1-AA91-8F4F-D7A4-4AD9A0E9D652}"/>
              </a:ext>
            </a:extLst>
          </p:cNvPr>
          <p:cNvSpPr>
            <a:spLocks noGrp="1"/>
          </p:cNvSpPr>
          <p:nvPr>
            <p:ph type="body" sz="quarter" idx="10" hasCustomPrompt="1"/>
          </p:nvPr>
        </p:nvSpPr>
        <p:spPr>
          <a:xfrm>
            <a:off x="6312628" y="3780692"/>
            <a:ext cx="4865199" cy="3077308"/>
          </a:xfrm>
        </p:spPr>
        <p:txBody>
          <a:bodyPr anchor="b">
            <a:noAutofit/>
          </a:bodyPr>
          <a:lstStyle>
            <a:lvl1pPr algn="r">
              <a:defRPr sz="24000" b="1" i="0">
                <a:ln>
                  <a:solidFill>
                    <a:schemeClr val="bg1"/>
                  </a:solidFill>
                </a:ln>
                <a:noFill/>
                <a:latin typeface="Somfy Sans"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01</a:t>
            </a:r>
            <a:endParaRPr lang="en-GB"/>
          </a:p>
        </p:txBody>
      </p:sp>
      <p:sp>
        <p:nvSpPr>
          <p:cNvPr id="19" name="Espace réservé du pied de page 4">
            <a:extLst>
              <a:ext uri="{FF2B5EF4-FFF2-40B4-BE49-F238E27FC236}">
                <a16:creationId xmlns:a16="http://schemas.microsoft.com/office/drawing/2014/main" id="{830B4683-EC15-CEE9-D169-97CBF46A5ED4}"/>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r>
              <a:rPr lang="en-GB"/>
              <a:t>Somfy Smart Shading offer</a:t>
            </a:r>
          </a:p>
        </p:txBody>
      </p:sp>
      <p:sp>
        <p:nvSpPr>
          <p:cNvPr id="20" name="Espace réservé du numéro de diapositive 5">
            <a:extLst>
              <a:ext uri="{FF2B5EF4-FFF2-40B4-BE49-F238E27FC236}">
                <a16:creationId xmlns:a16="http://schemas.microsoft.com/office/drawing/2014/main" id="{25530AAE-B0DC-0415-EC10-0FD05B47BA8B}"/>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24793861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8118742" y="2315255"/>
            <a:ext cx="3213288" cy="1624171"/>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pic>
        <p:nvPicPr>
          <p:cNvPr id="11" name="Image 10">
            <a:extLst>
              <a:ext uri="{FF2B5EF4-FFF2-40B4-BE49-F238E27FC236}">
                <a16:creationId xmlns:a16="http://schemas.microsoft.com/office/drawing/2014/main" id="{4D8372F5-0ED4-4455-EB3C-BCA07A5C78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
        <p:nvSpPr>
          <p:cNvPr id="10" name="Forme libre 9">
            <a:extLst>
              <a:ext uri="{FF2B5EF4-FFF2-40B4-BE49-F238E27FC236}">
                <a16:creationId xmlns:a16="http://schemas.microsoft.com/office/drawing/2014/main" id="{BCFDDDBD-A5EF-27E9-0158-06EF3714BFA4}"/>
              </a:ext>
            </a:extLst>
          </p:cNvPr>
          <p:cNvSpPr/>
          <p:nvPr userDrawn="1"/>
        </p:nvSpPr>
        <p:spPr>
          <a:xfrm>
            <a:off x="0" y="0"/>
            <a:ext cx="6096000" cy="6858000"/>
          </a:xfrm>
          <a:custGeom>
            <a:avLst/>
            <a:gdLst>
              <a:gd name="connsiteX0" fmla="*/ 0 w 6096000"/>
              <a:gd name="connsiteY0" fmla="*/ 0 h 6858000"/>
              <a:gd name="connsiteX1" fmla="*/ 5559721 w 6096000"/>
              <a:gd name="connsiteY1" fmla="*/ 0 h 6858000"/>
              <a:gd name="connsiteX2" fmla="*/ 5666315 w 6096000"/>
              <a:gd name="connsiteY2" fmla="*/ 175459 h 6858000"/>
              <a:gd name="connsiteX3" fmla="*/ 6096000 w 6096000"/>
              <a:gd name="connsiteY3" fmla="*/ 1872417 h 6858000"/>
              <a:gd name="connsiteX4" fmla="*/ 6096000 w 6096000"/>
              <a:gd name="connsiteY4" fmla="*/ 4985583 h 6858000"/>
              <a:gd name="connsiteX5" fmla="*/ 5666315 w 6096000"/>
              <a:gd name="connsiteY5" fmla="*/ 6682542 h 6858000"/>
              <a:gd name="connsiteX6" fmla="*/ 5559721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5559721" y="0"/>
                </a:lnTo>
                <a:lnTo>
                  <a:pt x="5666315" y="175459"/>
                </a:lnTo>
                <a:cubicBezTo>
                  <a:pt x="5940345" y="679902"/>
                  <a:pt x="6096000" y="1257982"/>
                  <a:pt x="6096000" y="1872417"/>
                </a:cubicBezTo>
                <a:lnTo>
                  <a:pt x="6096000" y="4985583"/>
                </a:lnTo>
                <a:cubicBezTo>
                  <a:pt x="6096000" y="5600019"/>
                  <a:pt x="5940345" y="6178098"/>
                  <a:pt x="5666315" y="6682542"/>
                </a:cubicBezTo>
                <a:lnTo>
                  <a:pt x="5559721"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2" name="Image 11">
            <a:extLst>
              <a:ext uri="{FF2B5EF4-FFF2-40B4-BE49-F238E27FC236}">
                <a16:creationId xmlns:a16="http://schemas.microsoft.com/office/drawing/2014/main" id="{4185F905-2A46-DA18-0D72-0DAE780035B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4560" y="6448288"/>
            <a:ext cx="608633" cy="159243"/>
          </a:xfrm>
          <a:prstGeom prst="rect">
            <a:avLst/>
          </a:prstGeom>
        </p:spPr>
      </p:pic>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8118742" y="3939426"/>
            <a:ext cx="3213288"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5" name="Espace réservé du pied de page 4">
            <a:extLst>
              <a:ext uri="{FF2B5EF4-FFF2-40B4-BE49-F238E27FC236}">
                <a16:creationId xmlns:a16="http://schemas.microsoft.com/office/drawing/2014/main" id="{7221F716-E76D-A397-DFED-B644677D8CA1}"/>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r>
              <a:rPr lang="en-GB"/>
              <a:t>Somfy Smart Shading offer</a:t>
            </a:r>
          </a:p>
        </p:txBody>
      </p:sp>
      <p:sp>
        <p:nvSpPr>
          <p:cNvPr id="16" name="Espace réservé du numéro de diapositive 5">
            <a:extLst>
              <a:ext uri="{FF2B5EF4-FFF2-40B4-BE49-F238E27FC236}">
                <a16:creationId xmlns:a16="http://schemas.microsoft.com/office/drawing/2014/main" id="{6603D368-D5F7-C70B-7A53-B9D82579A0AA}"/>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248776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rpter - Neutral- Option 2">
    <p:bg>
      <p:bgPr>
        <a:solidFill>
          <a:schemeClr val="accent3"/>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08DA85AC-905A-9833-5330-89EE1361A228}"/>
              </a:ext>
            </a:extLst>
          </p:cNvPr>
          <p:cNvSpPr/>
          <p:nvPr userDrawn="1"/>
        </p:nvSpPr>
        <p:spPr>
          <a:xfrm>
            <a:off x="543599" y="0"/>
            <a:ext cx="5267547" cy="6141950"/>
          </a:xfrm>
          <a:prstGeom prst="round2SameRect">
            <a:avLst>
              <a:gd name="adj1" fmla="val 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1080585" y="1470375"/>
            <a:ext cx="4556643" cy="2155522"/>
          </a:xfrm>
          <a:prstGeom prst="rect">
            <a:avLst/>
          </a:prstGeom>
          <a:ln>
            <a:noFill/>
          </a:ln>
        </p:spPr>
        <p:txBody>
          <a:bodyPr vert="horz" bIns="46800" anchor="b">
            <a:normAutofit/>
          </a:bodyPr>
          <a:lstStyle>
            <a:lvl1pPr algn="l">
              <a:defRPr sz="2800" b="1" i="0">
                <a:solidFill>
                  <a:srgbClr val="25485A"/>
                </a:solidFill>
                <a:latin typeface="Somfy Sans" pitchFamily="2" charset="0"/>
              </a:defRPr>
            </a:lvl1pPr>
          </a:lstStyle>
          <a:p>
            <a:r>
              <a:rPr lang="fr-FR"/>
              <a:t>01 Titre 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1080586" y="3625896"/>
            <a:ext cx="4556642" cy="1181591"/>
          </a:xfrm>
        </p:spPr>
        <p:txBody>
          <a:bodyPr anchor="t"/>
          <a:lstStyle>
            <a:lvl1pPr marL="0" indent="0" algn="l">
              <a:buNone/>
              <a:defRPr sz="2400" b="0" i="0">
                <a:solidFill>
                  <a:srgbClr val="25485A"/>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pic>
        <p:nvPicPr>
          <p:cNvPr id="14" name="Image 13">
            <a:extLst>
              <a:ext uri="{FF2B5EF4-FFF2-40B4-BE49-F238E27FC236}">
                <a16:creationId xmlns:a16="http://schemas.microsoft.com/office/drawing/2014/main" id="{4767A10A-4DE5-7D58-39A6-743B0623F2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54400" y="6448288"/>
            <a:ext cx="608633" cy="159243"/>
          </a:xfrm>
          <a:prstGeom prst="rect">
            <a:avLst/>
          </a:prstGeom>
        </p:spPr>
      </p:pic>
      <p:sp>
        <p:nvSpPr>
          <p:cNvPr id="15" name="Espace réservé du pied de page 4">
            <a:extLst>
              <a:ext uri="{FF2B5EF4-FFF2-40B4-BE49-F238E27FC236}">
                <a16:creationId xmlns:a16="http://schemas.microsoft.com/office/drawing/2014/main" id="{C7B0491C-31AA-33A2-9559-2AF726BB5FC1}"/>
              </a:ext>
            </a:extLst>
          </p:cNvPr>
          <p:cNvSpPr>
            <a:spLocks noGrp="1"/>
          </p:cNvSpPr>
          <p:nvPr>
            <p:ph type="ftr" sz="quarter" idx="3"/>
          </p:nvPr>
        </p:nvSpPr>
        <p:spPr>
          <a:xfrm>
            <a:off x="543600" y="6356350"/>
            <a:ext cx="4114800" cy="365125"/>
          </a:xfrm>
          <a:prstGeom prst="rect">
            <a:avLst/>
          </a:prstGeom>
        </p:spPr>
        <p:txBody>
          <a:bodyPr vert="horz" lIns="91440" tIns="45720" rIns="91440" bIns="45720" rtlCol="0" anchor="ctr"/>
          <a:lstStyle>
            <a:lvl1pPr algn="l">
              <a:defRPr sz="800" b="0" i="0">
                <a:solidFill>
                  <a:schemeClr val="accent1"/>
                </a:solidFill>
                <a:latin typeface="Somfy Sans" pitchFamily="2" charset="0"/>
              </a:defRPr>
            </a:lvl1pPr>
          </a:lstStyle>
          <a:p>
            <a:endParaRPr lang="en-GB"/>
          </a:p>
        </p:txBody>
      </p:sp>
      <p:sp>
        <p:nvSpPr>
          <p:cNvPr id="16" name="Espace réservé du numéro de diapositive 5">
            <a:extLst>
              <a:ext uri="{FF2B5EF4-FFF2-40B4-BE49-F238E27FC236}">
                <a16:creationId xmlns:a16="http://schemas.microsoft.com/office/drawing/2014/main" id="{3581A5DD-1E78-5925-08DC-492D51A075A1}"/>
              </a:ext>
            </a:extLst>
          </p:cNvPr>
          <p:cNvSpPr>
            <a:spLocks noGrp="1"/>
          </p:cNvSpPr>
          <p:nvPr>
            <p:ph type="sldNum" sz="quarter" idx="4"/>
          </p:nvPr>
        </p:nvSpPr>
        <p:spPr>
          <a:xfrm>
            <a:off x="154800"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10873744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2469184" y="3428999"/>
            <a:ext cx="7792416" cy="961059"/>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du chapitre</a:t>
            </a:r>
            <a:endParaRPr lang="en-GB"/>
          </a:p>
        </p:txBody>
      </p:sp>
      <p:pic>
        <p:nvPicPr>
          <p:cNvPr id="11" name="Image 10">
            <a:extLst>
              <a:ext uri="{FF2B5EF4-FFF2-40B4-BE49-F238E27FC236}">
                <a16:creationId xmlns:a16="http://schemas.microsoft.com/office/drawing/2014/main" id="{4D8372F5-0ED4-4455-EB3C-BCA07A5C78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2469184" y="4390059"/>
            <a:ext cx="7792416"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22" name="Forme libre 21">
            <a:extLst>
              <a:ext uri="{FF2B5EF4-FFF2-40B4-BE49-F238E27FC236}">
                <a16:creationId xmlns:a16="http://schemas.microsoft.com/office/drawing/2014/main" id="{A1D1098E-4556-0B2C-FAB3-29E4B5984BE0}"/>
              </a:ext>
            </a:extLst>
          </p:cNvPr>
          <p:cNvSpPr/>
          <p:nvPr userDrawn="1"/>
        </p:nvSpPr>
        <p:spPr>
          <a:xfrm rot="5400000">
            <a:off x="4381500" y="-4381500"/>
            <a:ext cx="3429000" cy="12192000"/>
          </a:xfrm>
          <a:custGeom>
            <a:avLst/>
            <a:gdLst>
              <a:gd name="connsiteX0" fmla="*/ 0 w 3429000"/>
              <a:gd name="connsiteY0" fmla="*/ 12192000 h 12192000"/>
              <a:gd name="connsiteX1" fmla="*/ 0 w 3429000"/>
              <a:gd name="connsiteY1" fmla="*/ 0 h 12192000"/>
              <a:gd name="connsiteX2" fmla="*/ 2557464 w 3429000"/>
              <a:gd name="connsiteY2" fmla="*/ 0 h 12192000"/>
              <a:gd name="connsiteX3" fmla="*/ 2667124 w 3429000"/>
              <a:gd name="connsiteY3" fmla="*/ 144828 h 12192000"/>
              <a:gd name="connsiteX4" fmla="*/ 3429000 w 3429000"/>
              <a:gd name="connsiteY4" fmla="*/ 2586181 h 12192000"/>
              <a:gd name="connsiteX5" fmla="*/ 3429000 w 3429000"/>
              <a:gd name="connsiteY5" fmla="*/ 9605822 h 12192000"/>
              <a:gd name="connsiteX6" fmla="*/ 2667124 w 3429000"/>
              <a:gd name="connsiteY6" fmla="*/ 12047174 h 12192000"/>
              <a:gd name="connsiteX7" fmla="*/ 2557465 w 3429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9000" h="12192000">
                <a:moveTo>
                  <a:pt x="0" y="12192000"/>
                </a:moveTo>
                <a:lnTo>
                  <a:pt x="0" y="0"/>
                </a:lnTo>
                <a:lnTo>
                  <a:pt x="2557464" y="0"/>
                </a:lnTo>
                <a:lnTo>
                  <a:pt x="2667124" y="144828"/>
                </a:lnTo>
                <a:cubicBezTo>
                  <a:pt x="3147512" y="837808"/>
                  <a:pt x="3429000" y="1679122"/>
                  <a:pt x="3429000" y="2586181"/>
                </a:cubicBezTo>
                <a:lnTo>
                  <a:pt x="3429000" y="9605822"/>
                </a:lnTo>
                <a:cubicBezTo>
                  <a:pt x="3429000" y="10512881"/>
                  <a:pt x="3147512" y="11354195"/>
                  <a:pt x="2667124" y="12047174"/>
                </a:cubicBezTo>
                <a:lnTo>
                  <a:pt x="2557465" y="12192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3" name="Espace réservé du pied de page 4">
            <a:extLst>
              <a:ext uri="{FF2B5EF4-FFF2-40B4-BE49-F238E27FC236}">
                <a16:creationId xmlns:a16="http://schemas.microsoft.com/office/drawing/2014/main" id="{8F5DB1B5-C789-AE52-661D-C028493A9A50}"/>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r>
              <a:rPr lang="en-GB"/>
              <a:t>Somfy Smart Shading offer</a:t>
            </a:r>
          </a:p>
        </p:txBody>
      </p:sp>
      <p:sp>
        <p:nvSpPr>
          <p:cNvPr id="24" name="Espace réservé du numéro de diapositive 5">
            <a:extLst>
              <a:ext uri="{FF2B5EF4-FFF2-40B4-BE49-F238E27FC236}">
                <a16:creationId xmlns:a16="http://schemas.microsoft.com/office/drawing/2014/main" id="{8D7B533B-06A9-718B-E938-0FDFA1F88E46}"/>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3677430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5_Titre de section">
    <p:bg>
      <p:bgPr>
        <a:solidFill>
          <a:schemeClr val="accent3"/>
        </a:solidFill>
        <a:effectLst/>
      </p:bgPr>
    </p:bg>
    <p:spTree>
      <p:nvGrpSpPr>
        <p:cNvPr id="1" name=""/>
        <p:cNvGrpSpPr/>
        <p:nvPr/>
      </p:nvGrpSpPr>
      <p:grpSpPr>
        <a:xfrm>
          <a:off x="0" y="0"/>
          <a:ext cx="0" cy="0"/>
          <a:chOff x="0" y="0"/>
          <a:chExt cx="0" cy="0"/>
        </a:xfrm>
      </p:grpSpPr>
      <p:sp>
        <p:nvSpPr>
          <p:cNvPr id="5" name="Rectangle : avec coins arrondis en haut 4">
            <a:extLst>
              <a:ext uri="{FF2B5EF4-FFF2-40B4-BE49-F238E27FC236}">
                <a16:creationId xmlns:a16="http://schemas.microsoft.com/office/drawing/2014/main" id="{E3F4E120-F862-27AD-D4DE-61FB32408D6E}"/>
              </a:ext>
            </a:extLst>
          </p:cNvPr>
          <p:cNvSpPr/>
          <p:nvPr userDrawn="1"/>
        </p:nvSpPr>
        <p:spPr>
          <a:xfrm>
            <a:off x="1574800" y="0"/>
            <a:ext cx="4140200" cy="4267200"/>
          </a:xfrm>
          <a:prstGeom prst="round2SameRect">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2683142" y="650241"/>
            <a:ext cx="3031858" cy="2155522"/>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2683142" y="2805762"/>
            <a:ext cx="2539098" cy="1181591"/>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pic>
        <p:nvPicPr>
          <p:cNvPr id="14" name="Image 13">
            <a:extLst>
              <a:ext uri="{FF2B5EF4-FFF2-40B4-BE49-F238E27FC236}">
                <a16:creationId xmlns:a16="http://schemas.microsoft.com/office/drawing/2014/main" id="{4767A10A-4DE5-7D58-39A6-743B0623F2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560" y="6448288"/>
            <a:ext cx="608633" cy="159243"/>
          </a:xfrm>
          <a:prstGeom prst="rect">
            <a:avLst/>
          </a:prstGeom>
        </p:spPr>
      </p:pic>
      <p:sp>
        <p:nvSpPr>
          <p:cNvPr id="15" name="Espace réservé du pied de page 4">
            <a:extLst>
              <a:ext uri="{FF2B5EF4-FFF2-40B4-BE49-F238E27FC236}">
                <a16:creationId xmlns:a16="http://schemas.microsoft.com/office/drawing/2014/main" id="{C7B0491C-31AA-33A2-9559-2AF726BB5FC1}"/>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r>
              <a:rPr lang="en-GB"/>
              <a:t>Somfy Smart Shading offer</a:t>
            </a:r>
          </a:p>
        </p:txBody>
      </p:sp>
      <p:sp>
        <p:nvSpPr>
          <p:cNvPr id="16" name="Espace réservé du numéro de diapositive 5">
            <a:extLst>
              <a:ext uri="{FF2B5EF4-FFF2-40B4-BE49-F238E27FC236}">
                <a16:creationId xmlns:a16="http://schemas.microsoft.com/office/drawing/2014/main" id="{3581A5DD-1E78-5925-08DC-492D51A075A1}"/>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2936233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6_Titre de section">
    <p:bg>
      <p:bgPr>
        <a:solidFill>
          <a:schemeClr val="accent3"/>
        </a:solidFill>
        <a:effectLst/>
      </p:bgPr>
    </p:bg>
    <p:spTree>
      <p:nvGrpSpPr>
        <p:cNvPr id="1" name=""/>
        <p:cNvGrpSpPr/>
        <p:nvPr/>
      </p:nvGrpSpPr>
      <p:grpSpPr>
        <a:xfrm>
          <a:off x="0" y="0"/>
          <a:ext cx="0" cy="0"/>
          <a:chOff x="0" y="0"/>
          <a:chExt cx="0" cy="0"/>
        </a:xfrm>
      </p:grpSpPr>
      <p:sp>
        <p:nvSpPr>
          <p:cNvPr id="6" name="Rectangle : avec coins arrondis en haut 5">
            <a:extLst>
              <a:ext uri="{FF2B5EF4-FFF2-40B4-BE49-F238E27FC236}">
                <a16:creationId xmlns:a16="http://schemas.microsoft.com/office/drawing/2014/main" id="{27CAEBC4-144B-E241-7C2F-ED9196235B61}"/>
              </a:ext>
            </a:extLst>
          </p:cNvPr>
          <p:cNvSpPr/>
          <p:nvPr userDrawn="1"/>
        </p:nvSpPr>
        <p:spPr>
          <a:xfrm rot="5400000">
            <a:off x="6070600" y="-645160"/>
            <a:ext cx="4094480" cy="8148320"/>
          </a:xfrm>
          <a:prstGeom prst="round2SameRect">
            <a:avLst>
              <a:gd name="adj1" fmla="val 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4948822" y="2010455"/>
            <a:ext cx="6682938" cy="1624171"/>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4948822" y="3634626"/>
            <a:ext cx="6682938"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pic>
        <p:nvPicPr>
          <p:cNvPr id="9" name="Image 8">
            <a:extLst>
              <a:ext uri="{FF2B5EF4-FFF2-40B4-BE49-F238E27FC236}">
                <a16:creationId xmlns:a16="http://schemas.microsoft.com/office/drawing/2014/main" id="{2BE70A30-AC3D-C21B-D5A3-E3AF81F0EE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560" y="6448288"/>
            <a:ext cx="608633" cy="159243"/>
          </a:xfrm>
          <a:prstGeom prst="rect">
            <a:avLst/>
          </a:prstGeom>
        </p:spPr>
      </p:pic>
      <p:sp>
        <p:nvSpPr>
          <p:cNvPr id="14" name="Espace réservé du pied de page 4">
            <a:extLst>
              <a:ext uri="{FF2B5EF4-FFF2-40B4-BE49-F238E27FC236}">
                <a16:creationId xmlns:a16="http://schemas.microsoft.com/office/drawing/2014/main" id="{A418C663-5C06-BAA8-1ED3-F459AAE51A83}"/>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r>
              <a:rPr lang="en-GB"/>
              <a:t>Somfy Smart Shading offer</a:t>
            </a:r>
          </a:p>
        </p:txBody>
      </p:sp>
      <p:sp>
        <p:nvSpPr>
          <p:cNvPr id="15" name="Espace réservé du numéro de diapositive 5">
            <a:extLst>
              <a:ext uri="{FF2B5EF4-FFF2-40B4-BE49-F238E27FC236}">
                <a16:creationId xmlns:a16="http://schemas.microsoft.com/office/drawing/2014/main" id="{77E13569-47F7-A9EB-6548-583015548FB2}"/>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15361002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Titre de section">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885874" y="3637281"/>
            <a:ext cx="3392538" cy="2155522"/>
          </a:xfrm>
          <a:prstGeom prst="rect">
            <a:avLst/>
          </a:prstGeom>
          <a:ln>
            <a:noFill/>
          </a:ln>
        </p:spPr>
        <p:txBody>
          <a:bodyPr vert="horz" bIns="46800" anchor="b">
            <a:normAutofit/>
          </a:bodyPr>
          <a:lstStyle>
            <a:lvl1pPr algn="l">
              <a:defRPr sz="2800" b="1" i="0">
                <a:solidFill>
                  <a:schemeClr val="accent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885874" y="5792803"/>
            <a:ext cx="3392538" cy="1065198"/>
          </a:xfrm>
        </p:spPr>
        <p:txBody>
          <a:bodyPr anchor="t"/>
          <a:lstStyle>
            <a:lvl1pPr marL="0" indent="0" algn="l">
              <a:buNone/>
              <a:defRPr sz="2400" b="0" i="0">
                <a:solidFill>
                  <a:schemeClr val="accent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4" name="Espace réservé pour une image  13">
            <a:extLst>
              <a:ext uri="{FF2B5EF4-FFF2-40B4-BE49-F238E27FC236}">
                <a16:creationId xmlns:a16="http://schemas.microsoft.com/office/drawing/2014/main" id="{F30702F7-5443-FCAB-0F0C-889A80B7BA69}"/>
              </a:ext>
            </a:extLst>
          </p:cNvPr>
          <p:cNvSpPr>
            <a:spLocks noGrp="1"/>
          </p:cNvSpPr>
          <p:nvPr>
            <p:ph type="pic" sz="quarter" idx="10"/>
          </p:nvPr>
        </p:nvSpPr>
        <p:spPr>
          <a:xfrm>
            <a:off x="5486400" y="1625600"/>
            <a:ext cx="4803140" cy="5232400"/>
          </a:xfrm>
          <a:custGeom>
            <a:avLst/>
            <a:gdLst>
              <a:gd name="connsiteX0" fmla="*/ 2401570 w 4803140"/>
              <a:gd name="connsiteY0" fmla="*/ 0 h 5232400"/>
              <a:gd name="connsiteX1" fmla="*/ 4803140 w 4803140"/>
              <a:gd name="connsiteY1" fmla="*/ 2401570 h 5232400"/>
              <a:gd name="connsiteX2" fmla="*/ 4803140 w 4803140"/>
              <a:gd name="connsiteY2" fmla="*/ 5232400 h 5232400"/>
              <a:gd name="connsiteX3" fmla="*/ 0 w 4803140"/>
              <a:gd name="connsiteY3" fmla="*/ 5232400 h 5232400"/>
              <a:gd name="connsiteX4" fmla="*/ 0 w 4803140"/>
              <a:gd name="connsiteY4" fmla="*/ 2401570 h 5232400"/>
              <a:gd name="connsiteX5" fmla="*/ 2401570 w 4803140"/>
              <a:gd name="connsiteY5" fmla="*/ 0 h 52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3140" h="5232400">
                <a:moveTo>
                  <a:pt x="2401570" y="0"/>
                </a:moveTo>
                <a:cubicBezTo>
                  <a:pt x="3727920" y="0"/>
                  <a:pt x="4803140" y="1075220"/>
                  <a:pt x="4803140" y="2401570"/>
                </a:cubicBezTo>
                <a:lnTo>
                  <a:pt x="4803140" y="5232400"/>
                </a:lnTo>
                <a:lnTo>
                  <a:pt x="0" y="5232400"/>
                </a:lnTo>
                <a:lnTo>
                  <a:pt x="0" y="2401570"/>
                </a:lnTo>
                <a:cubicBezTo>
                  <a:pt x="0" y="1075220"/>
                  <a:pt x="1075220" y="0"/>
                  <a:pt x="2401570" y="0"/>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15" name="Espace réservé du pied de page 4">
            <a:extLst>
              <a:ext uri="{FF2B5EF4-FFF2-40B4-BE49-F238E27FC236}">
                <a16:creationId xmlns:a16="http://schemas.microsoft.com/office/drawing/2014/main" id="{DC7CBAEF-A3CC-0809-62A7-999C8D0C1811}"/>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r>
              <a:rPr lang="en-GB"/>
              <a:t>Somfy Smart Shading offer</a:t>
            </a:r>
          </a:p>
        </p:txBody>
      </p:sp>
      <p:sp>
        <p:nvSpPr>
          <p:cNvPr id="16" name="Espace réservé du numéro de diapositive 5">
            <a:extLst>
              <a:ext uri="{FF2B5EF4-FFF2-40B4-BE49-F238E27FC236}">
                <a16:creationId xmlns:a16="http://schemas.microsoft.com/office/drawing/2014/main" id="{46B59288-641E-BB0F-2D37-B1F487747BE6}"/>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18767846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_Titre de section">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1222758" y="1505133"/>
            <a:ext cx="2932147" cy="2155522"/>
          </a:xfrm>
          <a:prstGeom prst="rect">
            <a:avLst/>
          </a:prstGeom>
          <a:ln>
            <a:noFill/>
          </a:ln>
        </p:spPr>
        <p:txBody>
          <a:bodyPr vert="horz" bIns="46800" anchor="b">
            <a:normAutofit/>
          </a:bodyPr>
          <a:lstStyle>
            <a:lvl1pPr algn="l">
              <a:defRPr sz="2800" b="1" i="0">
                <a:solidFill>
                  <a:schemeClr val="accent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1222758" y="3660655"/>
            <a:ext cx="2932147" cy="1065198"/>
          </a:xfrm>
        </p:spPr>
        <p:txBody>
          <a:bodyPr anchor="t"/>
          <a:lstStyle>
            <a:lvl1pPr marL="0" indent="0" algn="l">
              <a:buNone/>
              <a:defRPr sz="2400" b="0" i="0">
                <a:solidFill>
                  <a:schemeClr val="accent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2" name="Espace réservé pour une image  11">
            <a:extLst>
              <a:ext uri="{FF2B5EF4-FFF2-40B4-BE49-F238E27FC236}">
                <a16:creationId xmlns:a16="http://schemas.microsoft.com/office/drawing/2014/main" id="{ABB1A5C2-CE8F-141E-482F-9D579C3422A1}"/>
              </a:ext>
            </a:extLst>
          </p:cNvPr>
          <p:cNvSpPr>
            <a:spLocks noGrp="1"/>
          </p:cNvSpPr>
          <p:nvPr>
            <p:ph type="pic" sz="quarter" idx="11"/>
          </p:nvPr>
        </p:nvSpPr>
        <p:spPr>
          <a:xfrm>
            <a:off x="4154905" y="-1"/>
            <a:ext cx="6063916" cy="6219825"/>
          </a:xfrm>
          <a:custGeom>
            <a:avLst/>
            <a:gdLst>
              <a:gd name="connsiteX0" fmla="*/ 0 w 6063916"/>
              <a:gd name="connsiteY0" fmla="*/ 0 h 6219825"/>
              <a:gd name="connsiteX1" fmla="*/ 6063916 w 6063916"/>
              <a:gd name="connsiteY1" fmla="*/ 0 h 6219825"/>
              <a:gd name="connsiteX2" fmla="*/ 6063916 w 6063916"/>
              <a:gd name="connsiteY2" fmla="*/ 3365046 h 6219825"/>
              <a:gd name="connsiteX3" fmla="*/ 3031958 w 6063916"/>
              <a:gd name="connsiteY3" fmla="*/ 6219825 h 6219825"/>
              <a:gd name="connsiteX4" fmla="*/ 0 w 6063916"/>
              <a:gd name="connsiteY4" fmla="*/ 3365046 h 6219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3916" h="6219825">
                <a:moveTo>
                  <a:pt x="0" y="0"/>
                </a:moveTo>
                <a:lnTo>
                  <a:pt x="6063916" y="0"/>
                </a:lnTo>
                <a:lnTo>
                  <a:pt x="6063916" y="3365046"/>
                </a:lnTo>
                <a:cubicBezTo>
                  <a:pt x="6063916" y="4941697"/>
                  <a:pt x="4706462" y="6219825"/>
                  <a:pt x="3031958" y="6219825"/>
                </a:cubicBezTo>
                <a:cubicBezTo>
                  <a:pt x="1357455" y="6219825"/>
                  <a:pt x="0" y="4941697"/>
                  <a:pt x="0" y="3365046"/>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15" name="Espace réservé du pied de page 4">
            <a:extLst>
              <a:ext uri="{FF2B5EF4-FFF2-40B4-BE49-F238E27FC236}">
                <a16:creationId xmlns:a16="http://schemas.microsoft.com/office/drawing/2014/main" id="{7B7CDBDB-910C-F161-AAA0-EB82BD9D9783}"/>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r>
              <a:rPr lang="en-GB"/>
              <a:t>Somfy Smart Shading offer</a:t>
            </a:r>
          </a:p>
        </p:txBody>
      </p:sp>
      <p:sp>
        <p:nvSpPr>
          <p:cNvPr id="16" name="Espace réservé du numéro de diapositive 5">
            <a:extLst>
              <a:ext uri="{FF2B5EF4-FFF2-40B4-BE49-F238E27FC236}">
                <a16:creationId xmlns:a16="http://schemas.microsoft.com/office/drawing/2014/main" id="{5153BCC4-EF22-07F2-585D-B56E33205AF6}"/>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accent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15704878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Titre de secti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E3415-0308-8FD9-7611-A28B2CD2AA5F}"/>
              </a:ext>
            </a:extLst>
          </p:cNvPr>
          <p:cNvSpPr>
            <a:spLocks noGrp="1"/>
          </p:cNvSpPr>
          <p:nvPr>
            <p:ph type="title" hasCustomPrompt="1"/>
          </p:nvPr>
        </p:nvSpPr>
        <p:spPr>
          <a:xfrm>
            <a:off x="6462714" y="2010455"/>
            <a:ext cx="5169046" cy="1624171"/>
          </a:xfrm>
          <a:prstGeom prst="rect">
            <a:avLst/>
          </a:prstGeom>
          <a:ln>
            <a:noFill/>
          </a:ln>
        </p:spPr>
        <p:txBody>
          <a:bodyPr vert="horz" bIns="46800" anchor="b">
            <a:normAutofit/>
          </a:bodyPr>
          <a:lstStyle>
            <a:lvl1pPr algn="l">
              <a:defRPr sz="2800" b="1" i="0">
                <a:solidFill>
                  <a:schemeClr val="bg1"/>
                </a:solidFill>
                <a:latin typeface="Somfy Sans" pitchFamily="2" charset="0"/>
              </a:defRPr>
            </a:lvl1pPr>
          </a:lstStyle>
          <a:p>
            <a:r>
              <a:rPr lang="fr-FR"/>
              <a:t>01 Titre </a:t>
            </a:r>
            <a:br>
              <a:rPr lang="fr-FR"/>
            </a:br>
            <a:r>
              <a:rPr lang="fr-FR"/>
              <a:t>du chapitre</a:t>
            </a:r>
            <a:endParaRPr lang="en-GB"/>
          </a:p>
        </p:txBody>
      </p:sp>
      <p:sp>
        <p:nvSpPr>
          <p:cNvPr id="13" name="Sous-titre 2">
            <a:extLst>
              <a:ext uri="{FF2B5EF4-FFF2-40B4-BE49-F238E27FC236}">
                <a16:creationId xmlns:a16="http://schemas.microsoft.com/office/drawing/2014/main" id="{04B16AAE-01C9-6BC7-3FE5-48E92C7569FA}"/>
              </a:ext>
            </a:extLst>
          </p:cNvPr>
          <p:cNvSpPr>
            <a:spLocks noGrp="1"/>
          </p:cNvSpPr>
          <p:nvPr>
            <p:ph type="subTitle" idx="1"/>
          </p:nvPr>
        </p:nvSpPr>
        <p:spPr>
          <a:xfrm>
            <a:off x="6462714" y="3634626"/>
            <a:ext cx="5169046" cy="1343163"/>
          </a:xfrm>
        </p:spPr>
        <p:txBody>
          <a:bodyPr anchor="t"/>
          <a:lstStyle>
            <a:lvl1pPr marL="0" indent="0" algn="l">
              <a:buNone/>
              <a:defRPr sz="2400" b="0" i="0">
                <a:solidFill>
                  <a:schemeClr val="bg1"/>
                </a:solidFill>
                <a:latin typeface="Somfy Sans Extra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19" name="Espace réservé pour une image  18">
            <a:extLst>
              <a:ext uri="{FF2B5EF4-FFF2-40B4-BE49-F238E27FC236}">
                <a16:creationId xmlns:a16="http://schemas.microsoft.com/office/drawing/2014/main" id="{F8854EA6-C51F-C19D-9D42-B9D00327B016}"/>
              </a:ext>
            </a:extLst>
          </p:cNvPr>
          <p:cNvSpPr>
            <a:spLocks noGrp="1"/>
          </p:cNvSpPr>
          <p:nvPr>
            <p:ph type="pic" sz="quarter" idx="10"/>
          </p:nvPr>
        </p:nvSpPr>
        <p:spPr>
          <a:xfrm>
            <a:off x="-1" y="1943099"/>
            <a:ext cx="5729288" cy="2971800"/>
          </a:xfrm>
          <a:custGeom>
            <a:avLst/>
            <a:gdLst>
              <a:gd name="connsiteX0" fmla="*/ 0 w 5729288"/>
              <a:gd name="connsiteY0" fmla="*/ 0 h 2971800"/>
              <a:gd name="connsiteX1" fmla="*/ 4243388 w 5729288"/>
              <a:gd name="connsiteY1" fmla="*/ 0 h 2971800"/>
              <a:gd name="connsiteX2" fmla="*/ 5729288 w 5729288"/>
              <a:gd name="connsiteY2" fmla="*/ 1485900 h 2971800"/>
              <a:gd name="connsiteX3" fmla="*/ 4243388 w 5729288"/>
              <a:gd name="connsiteY3" fmla="*/ 2971800 h 2971800"/>
              <a:gd name="connsiteX4" fmla="*/ 0 w 5729288"/>
              <a:gd name="connsiteY4" fmla="*/ 297180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9288" h="2971800">
                <a:moveTo>
                  <a:pt x="0" y="0"/>
                </a:moveTo>
                <a:lnTo>
                  <a:pt x="4243388" y="0"/>
                </a:lnTo>
                <a:cubicBezTo>
                  <a:pt x="5064028" y="0"/>
                  <a:pt x="5729288" y="665260"/>
                  <a:pt x="5729288" y="1485900"/>
                </a:cubicBezTo>
                <a:cubicBezTo>
                  <a:pt x="5729288" y="2306540"/>
                  <a:pt x="5064028" y="2971800"/>
                  <a:pt x="4243388" y="2971800"/>
                </a:cubicBezTo>
                <a:lnTo>
                  <a:pt x="0" y="2971800"/>
                </a:ln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0" name="Espace réservé du pied de page 4">
            <a:extLst>
              <a:ext uri="{FF2B5EF4-FFF2-40B4-BE49-F238E27FC236}">
                <a16:creationId xmlns:a16="http://schemas.microsoft.com/office/drawing/2014/main" id="{A267866C-7543-E78B-6E49-433BCE15F7E1}"/>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r>
              <a:rPr lang="en-GB"/>
              <a:t>Somfy Smart Shading offer</a:t>
            </a:r>
          </a:p>
        </p:txBody>
      </p:sp>
      <p:sp>
        <p:nvSpPr>
          <p:cNvPr id="21" name="Espace réservé du numéro de diapositive 5">
            <a:extLst>
              <a:ext uri="{FF2B5EF4-FFF2-40B4-BE49-F238E27FC236}">
                <a16:creationId xmlns:a16="http://schemas.microsoft.com/office/drawing/2014/main" id="{93B9BAF8-19DF-64CC-A9F5-0BBD1FD89C9D}"/>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bg1"/>
                </a:solidFill>
                <a:latin typeface="Somfy Sans" pitchFamily="2" charset="0"/>
              </a:defRPr>
            </a:lvl1pPr>
          </a:lstStyle>
          <a:p>
            <a:fld id="{437F0C63-9D9F-2642-9BE6-825938832B4F}" type="slidenum">
              <a:rPr lang="en-GB" smtClean="0"/>
              <a:pPr/>
              <a:t>‹#›</a:t>
            </a:fld>
            <a:endParaRPr lang="en-GB"/>
          </a:p>
        </p:txBody>
      </p:sp>
    </p:spTree>
    <p:extLst>
      <p:ext uri="{BB962C8B-B14F-4D97-AF65-F5344CB8AC3E}">
        <p14:creationId xmlns:p14="http://schemas.microsoft.com/office/powerpoint/2010/main" val="11851200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aison">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75147-10DA-B8A1-19F9-310B6ECB9365}"/>
              </a:ext>
            </a:extLst>
          </p:cNvPr>
          <p:cNvSpPr>
            <a:spLocks noGrp="1"/>
          </p:cNvSpPr>
          <p:nvPr>
            <p:ph type="title" hasCustomPrompt="1"/>
          </p:nvPr>
        </p:nvSpPr>
        <p:spPr>
          <a:xfrm rot="5400000">
            <a:off x="1646124" y="1102178"/>
            <a:ext cx="1263421" cy="4653643"/>
          </a:xfrm>
          <a:ln w="28575"/>
        </p:spPr>
        <p:txBody>
          <a:bodyPr tIns="432000" bIns="72000">
            <a:normAutofit/>
          </a:bodyPr>
          <a:lstStyle>
            <a:lvl1pPr algn="r">
              <a:defRPr sz="3200" b="1">
                <a:solidFill>
                  <a:schemeClr val="bg2"/>
                </a:solidFill>
              </a:defRPr>
            </a:lvl1pPr>
          </a:lstStyle>
          <a:p>
            <a:r>
              <a:rPr lang="fr-FR"/>
              <a:t>Sommaire</a:t>
            </a:r>
            <a:endParaRPr lang="en-GB"/>
          </a:p>
        </p:txBody>
      </p:sp>
      <p:sp>
        <p:nvSpPr>
          <p:cNvPr id="3" name="Espace réservé du texte 2">
            <a:extLst>
              <a:ext uri="{FF2B5EF4-FFF2-40B4-BE49-F238E27FC236}">
                <a16:creationId xmlns:a16="http://schemas.microsoft.com/office/drawing/2014/main" id="{26F5F5F7-4512-0EAE-850B-9D6161A6B164}"/>
              </a:ext>
            </a:extLst>
          </p:cNvPr>
          <p:cNvSpPr>
            <a:spLocks noGrp="1"/>
          </p:cNvSpPr>
          <p:nvPr>
            <p:ph type="body" idx="1" hasCustomPrompt="1"/>
          </p:nvPr>
        </p:nvSpPr>
        <p:spPr>
          <a:xfrm>
            <a:off x="5760504" y="1514474"/>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4" name="Espace réservé du contenu 3">
            <a:extLst>
              <a:ext uri="{FF2B5EF4-FFF2-40B4-BE49-F238E27FC236}">
                <a16:creationId xmlns:a16="http://schemas.microsoft.com/office/drawing/2014/main" id="{1B2AE38F-F49E-C383-72B5-D0C3131BD228}"/>
              </a:ext>
            </a:extLst>
          </p:cNvPr>
          <p:cNvSpPr>
            <a:spLocks noGrp="1"/>
          </p:cNvSpPr>
          <p:nvPr>
            <p:ph sz="half" idx="2" hasCustomPrompt="1"/>
          </p:nvPr>
        </p:nvSpPr>
        <p:spPr>
          <a:xfrm>
            <a:off x="5760506" y="1798026"/>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8" name="Espace réservé du pied de page 7">
            <a:extLst>
              <a:ext uri="{FF2B5EF4-FFF2-40B4-BE49-F238E27FC236}">
                <a16:creationId xmlns:a16="http://schemas.microsoft.com/office/drawing/2014/main" id="{22DA2207-92D1-2F1E-0DB4-3B5058CC40FD}"/>
              </a:ext>
            </a:extLst>
          </p:cNvPr>
          <p:cNvSpPr>
            <a:spLocks noGrp="1"/>
          </p:cNvSpPr>
          <p:nvPr>
            <p:ph type="ftr" sz="quarter" idx="11"/>
          </p:nvPr>
        </p:nvSpPr>
        <p:spPr/>
        <p:txBody>
          <a:bodyPr/>
          <a:lstStyle>
            <a:lvl1pPr>
              <a:defRPr>
                <a:solidFill>
                  <a:schemeClr val="bg2"/>
                </a:solidFill>
              </a:defRPr>
            </a:lvl1pPr>
          </a:lstStyle>
          <a:p>
            <a:r>
              <a:rPr lang="en-GB"/>
              <a:t>Somfy Smart Shading offer</a:t>
            </a:r>
          </a:p>
        </p:txBody>
      </p:sp>
      <p:sp>
        <p:nvSpPr>
          <p:cNvPr id="9" name="Espace réservé du numéro de diapositive 8">
            <a:extLst>
              <a:ext uri="{FF2B5EF4-FFF2-40B4-BE49-F238E27FC236}">
                <a16:creationId xmlns:a16="http://schemas.microsoft.com/office/drawing/2014/main" id="{15E3658B-BA18-6272-2723-8765DF750F9C}"/>
              </a:ext>
            </a:extLst>
          </p:cNvPr>
          <p:cNvSpPr>
            <a:spLocks noGrp="1"/>
          </p:cNvSpPr>
          <p:nvPr>
            <p:ph type="sldNum" sz="quarter" idx="12"/>
          </p:nvPr>
        </p:nvSpPr>
        <p:spPr/>
        <p:txBody>
          <a:bodyPr/>
          <a:lstStyle>
            <a:lvl1pPr>
              <a:defRPr>
                <a:solidFill>
                  <a:schemeClr val="bg2"/>
                </a:solidFill>
              </a:defRPr>
            </a:lvl1pPr>
          </a:lstStyle>
          <a:p>
            <a:fld id="{437F0C63-9D9F-2642-9BE6-825938832B4F}" type="slidenum">
              <a:rPr lang="en-GB" smtClean="0"/>
              <a:pPr/>
              <a:t>‹#›</a:t>
            </a:fld>
            <a:endParaRPr lang="en-GB"/>
          </a:p>
        </p:txBody>
      </p:sp>
      <p:sp>
        <p:nvSpPr>
          <p:cNvPr id="12" name="Espace réservé du texte 2">
            <a:extLst>
              <a:ext uri="{FF2B5EF4-FFF2-40B4-BE49-F238E27FC236}">
                <a16:creationId xmlns:a16="http://schemas.microsoft.com/office/drawing/2014/main" id="{805F7E82-A139-4B89-6C7C-7756D0B2327B}"/>
              </a:ext>
            </a:extLst>
          </p:cNvPr>
          <p:cNvSpPr>
            <a:spLocks noGrp="1"/>
          </p:cNvSpPr>
          <p:nvPr>
            <p:ph type="body" idx="13" hasCustomPrompt="1"/>
          </p:nvPr>
        </p:nvSpPr>
        <p:spPr>
          <a:xfrm>
            <a:off x="5760504" y="2317362"/>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3" name="Espace réservé du contenu 3">
            <a:extLst>
              <a:ext uri="{FF2B5EF4-FFF2-40B4-BE49-F238E27FC236}">
                <a16:creationId xmlns:a16="http://schemas.microsoft.com/office/drawing/2014/main" id="{75DC4D65-568E-DC72-2076-42A24F61108D}"/>
              </a:ext>
            </a:extLst>
          </p:cNvPr>
          <p:cNvSpPr>
            <a:spLocks noGrp="1"/>
          </p:cNvSpPr>
          <p:nvPr>
            <p:ph sz="half" idx="14" hasCustomPrompt="1"/>
          </p:nvPr>
        </p:nvSpPr>
        <p:spPr>
          <a:xfrm>
            <a:off x="5760506" y="2600914"/>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14" name="Espace réservé du texte 2">
            <a:extLst>
              <a:ext uri="{FF2B5EF4-FFF2-40B4-BE49-F238E27FC236}">
                <a16:creationId xmlns:a16="http://schemas.microsoft.com/office/drawing/2014/main" id="{707FE6A4-37EF-0BD0-9998-E42E05682CB6}"/>
              </a:ext>
            </a:extLst>
          </p:cNvPr>
          <p:cNvSpPr>
            <a:spLocks noGrp="1"/>
          </p:cNvSpPr>
          <p:nvPr>
            <p:ph type="body" idx="15" hasCustomPrompt="1"/>
          </p:nvPr>
        </p:nvSpPr>
        <p:spPr>
          <a:xfrm>
            <a:off x="5760504" y="3121443"/>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5" name="Espace réservé du contenu 3">
            <a:extLst>
              <a:ext uri="{FF2B5EF4-FFF2-40B4-BE49-F238E27FC236}">
                <a16:creationId xmlns:a16="http://schemas.microsoft.com/office/drawing/2014/main" id="{39634420-DBC5-783D-98EB-F0C686A02EDF}"/>
              </a:ext>
            </a:extLst>
          </p:cNvPr>
          <p:cNvSpPr>
            <a:spLocks noGrp="1"/>
          </p:cNvSpPr>
          <p:nvPr>
            <p:ph sz="half" idx="16" hasCustomPrompt="1"/>
          </p:nvPr>
        </p:nvSpPr>
        <p:spPr>
          <a:xfrm>
            <a:off x="5760506" y="3404995"/>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16" name="Espace réservé du texte 2">
            <a:extLst>
              <a:ext uri="{FF2B5EF4-FFF2-40B4-BE49-F238E27FC236}">
                <a16:creationId xmlns:a16="http://schemas.microsoft.com/office/drawing/2014/main" id="{16052C59-09F0-F27A-7498-B5877E79D600}"/>
              </a:ext>
            </a:extLst>
          </p:cNvPr>
          <p:cNvSpPr>
            <a:spLocks noGrp="1"/>
          </p:cNvSpPr>
          <p:nvPr>
            <p:ph type="body" idx="17" hasCustomPrompt="1"/>
          </p:nvPr>
        </p:nvSpPr>
        <p:spPr>
          <a:xfrm>
            <a:off x="5760504" y="3913986"/>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7" name="Espace réservé du contenu 3">
            <a:extLst>
              <a:ext uri="{FF2B5EF4-FFF2-40B4-BE49-F238E27FC236}">
                <a16:creationId xmlns:a16="http://schemas.microsoft.com/office/drawing/2014/main" id="{EDB500C8-4390-11BF-1866-294EB2E89FD8}"/>
              </a:ext>
            </a:extLst>
          </p:cNvPr>
          <p:cNvSpPr>
            <a:spLocks noGrp="1"/>
          </p:cNvSpPr>
          <p:nvPr>
            <p:ph sz="half" idx="18" hasCustomPrompt="1"/>
          </p:nvPr>
        </p:nvSpPr>
        <p:spPr>
          <a:xfrm>
            <a:off x="5760506" y="4197538"/>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18" name="Espace réservé du texte 2">
            <a:extLst>
              <a:ext uri="{FF2B5EF4-FFF2-40B4-BE49-F238E27FC236}">
                <a16:creationId xmlns:a16="http://schemas.microsoft.com/office/drawing/2014/main" id="{50839CB2-6DAF-F5EA-C2A8-ADF6E9940A7C}"/>
              </a:ext>
            </a:extLst>
          </p:cNvPr>
          <p:cNvSpPr>
            <a:spLocks noGrp="1"/>
          </p:cNvSpPr>
          <p:nvPr>
            <p:ph type="body" idx="19" hasCustomPrompt="1"/>
          </p:nvPr>
        </p:nvSpPr>
        <p:spPr>
          <a:xfrm>
            <a:off x="5760504" y="4716481"/>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19" name="Espace réservé du contenu 3">
            <a:extLst>
              <a:ext uri="{FF2B5EF4-FFF2-40B4-BE49-F238E27FC236}">
                <a16:creationId xmlns:a16="http://schemas.microsoft.com/office/drawing/2014/main" id="{3BD630F1-5EB4-3E89-27CA-4215A42D341E}"/>
              </a:ext>
            </a:extLst>
          </p:cNvPr>
          <p:cNvSpPr>
            <a:spLocks noGrp="1"/>
          </p:cNvSpPr>
          <p:nvPr>
            <p:ph sz="half" idx="20" hasCustomPrompt="1"/>
          </p:nvPr>
        </p:nvSpPr>
        <p:spPr>
          <a:xfrm>
            <a:off x="5760506" y="5000033"/>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0" name="Espace réservé du texte 2">
            <a:extLst>
              <a:ext uri="{FF2B5EF4-FFF2-40B4-BE49-F238E27FC236}">
                <a16:creationId xmlns:a16="http://schemas.microsoft.com/office/drawing/2014/main" id="{B93DDC2B-E7BD-2BD1-5E2D-48CC2C422062}"/>
              </a:ext>
            </a:extLst>
          </p:cNvPr>
          <p:cNvSpPr>
            <a:spLocks noGrp="1"/>
          </p:cNvSpPr>
          <p:nvPr>
            <p:ph type="body" idx="21" hasCustomPrompt="1"/>
          </p:nvPr>
        </p:nvSpPr>
        <p:spPr>
          <a:xfrm>
            <a:off x="8938601" y="1514474"/>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1" name="Espace réservé du contenu 3">
            <a:extLst>
              <a:ext uri="{FF2B5EF4-FFF2-40B4-BE49-F238E27FC236}">
                <a16:creationId xmlns:a16="http://schemas.microsoft.com/office/drawing/2014/main" id="{DD7BD70F-9B56-BD52-FF5A-32EFE537FE3F}"/>
              </a:ext>
            </a:extLst>
          </p:cNvPr>
          <p:cNvSpPr>
            <a:spLocks noGrp="1"/>
          </p:cNvSpPr>
          <p:nvPr>
            <p:ph sz="half" idx="22" hasCustomPrompt="1"/>
          </p:nvPr>
        </p:nvSpPr>
        <p:spPr>
          <a:xfrm>
            <a:off x="8938603" y="1798026"/>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2" name="Espace réservé du texte 2">
            <a:extLst>
              <a:ext uri="{FF2B5EF4-FFF2-40B4-BE49-F238E27FC236}">
                <a16:creationId xmlns:a16="http://schemas.microsoft.com/office/drawing/2014/main" id="{E61ED1ED-25F3-B195-2804-81029EDF3041}"/>
              </a:ext>
            </a:extLst>
          </p:cNvPr>
          <p:cNvSpPr>
            <a:spLocks noGrp="1"/>
          </p:cNvSpPr>
          <p:nvPr>
            <p:ph type="body" idx="23" hasCustomPrompt="1"/>
          </p:nvPr>
        </p:nvSpPr>
        <p:spPr>
          <a:xfrm>
            <a:off x="8938601" y="2317362"/>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3" name="Espace réservé du contenu 3">
            <a:extLst>
              <a:ext uri="{FF2B5EF4-FFF2-40B4-BE49-F238E27FC236}">
                <a16:creationId xmlns:a16="http://schemas.microsoft.com/office/drawing/2014/main" id="{E6F17A58-1D87-011B-7352-200252423D6D}"/>
              </a:ext>
            </a:extLst>
          </p:cNvPr>
          <p:cNvSpPr>
            <a:spLocks noGrp="1"/>
          </p:cNvSpPr>
          <p:nvPr>
            <p:ph sz="half" idx="24" hasCustomPrompt="1"/>
          </p:nvPr>
        </p:nvSpPr>
        <p:spPr>
          <a:xfrm>
            <a:off x="8938603" y="2600914"/>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4" name="Espace réservé du texte 2">
            <a:extLst>
              <a:ext uri="{FF2B5EF4-FFF2-40B4-BE49-F238E27FC236}">
                <a16:creationId xmlns:a16="http://schemas.microsoft.com/office/drawing/2014/main" id="{6022D409-A30C-44D1-A50E-662EEDCC1D47}"/>
              </a:ext>
            </a:extLst>
          </p:cNvPr>
          <p:cNvSpPr>
            <a:spLocks noGrp="1"/>
          </p:cNvSpPr>
          <p:nvPr>
            <p:ph type="body" idx="25" hasCustomPrompt="1"/>
          </p:nvPr>
        </p:nvSpPr>
        <p:spPr>
          <a:xfrm>
            <a:off x="8938601" y="3121443"/>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5" name="Espace réservé du contenu 3">
            <a:extLst>
              <a:ext uri="{FF2B5EF4-FFF2-40B4-BE49-F238E27FC236}">
                <a16:creationId xmlns:a16="http://schemas.microsoft.com/office/drawing/2014/main" id="{3A757127-DB86-224E-69B5-8F6D24A32050}"/>
              </a:ext>
            </a:extLst>
          </p:cNvPr>
          <p:cNvSpPr>
            <a:spLocks noGrp="1"/>
          </p:cNvSpPr>
          <p:nvPr>
            <p:ph sz="half" idx="26" hasCustomPrompt="1"/>
          </p:nvPr>
        </p:nvSpPr>
        <p:spPr>
          <a:xfrm>
            <a:off x="8938603" y="3404995"/>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6" name="Espace réservé du texte 2">
            <a:extLst>
              <a:ext uri="{FF2B5EF4-FFF2-40B4-BE49-F238E27FC236}">
                <a16:creationId xmlns:a16="http://schemas.microsoft.com/office/drawing/2014/main" id="{755FE3FF-7D2F-968F-D15A-BEAE9B99315D}"/>
              </a:ext>
            </a:extLst>
          </p:cNvPr>
          <p:cNvSpPr>
            <a:spLocks noGrp="1"/>
          </p:cNvSpPr>
          <p:nvPr>
            <p:ph type="body" idx="27" hasCustomPrompt="1"/>
          </p:nvPr>
        </p:nvSpPr>
        <p:spPr>
          <a:xfrm>
            <a:off x="8938601" y="3913986"/>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7" name="Espace réservé du contenu 3">
            <a:extLst>
              <a:ext uri="{FF2B5EF4-FFF2-40B4-BE49-F238E27FC236}">
                <a16:creationId xmlns:a16="http://schemas.microsoft.com/office/drawing/2014/main" id="{A7A846F7-4DC6-0DAB-A74E-3F427B38C896}"/>
              </a:ext>
            </a:extLst>
          </p:cNvPr>
          <p:cNvSpPr>
            <a:spLocks noGrp="1"/>
          </p:cNvSpPr>
          <p:nvPr>
            <p:ph sz="half" idx="28" hasCustomPrompt="1"/>
          </p:nvPr>
        </p:nvSpPr>
        <p:spPr>
          <a:xfrm>
            <a:off x="8938603" y="4197538"/>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
        <p:nvSpPr>
          <p:cNvPr id="28" name="Espace réservé du texte 2">
            <a:extLst>
              <a:ext uri="{FF2B5EF4-FFF2-40B4-BE49-F238E27FC236}">
                <a16:creationId xmlns:a16="http://schemas.microsoft.com/office/drawing/2014/main" id="{0ABC3DD3-5F8E-6DCD-D021-0AB3A1A3DFFD}"/>
              </a:ext>
            </a:extLst>
          </p:cNvPr>
          <p:cNvSpPr>
            <a:spLocks noGrp="1"/>
          </p:cNvSpPr>
          <p:nvPr>
            <p:ph type="body" idx="29" hasCustomPrompt="1"/>
          </p:nvPr>
        </p:nvSpPr>
        <p:spPr>
          <a:xfrm>
            <a:off x="8938601" y="4716481"/>
            <a:ext cx="2235799" cy="363312"/>
          </a:xfrm>
        </p:spPr>
        <p:txBody>
          <a:bodyPr anchor="ctr">
            <a:norm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01 Titre chapitre</a:t>
            </a:r>
          </a:p>
        </p:txBody>
      </p:sp>
      <p:sp>
        <p:nvSpPr>
          <p:cNvPr id="29" name="Espace réservé du contenu 3">
            <a:extLst>
              <a:ext uri="{FF2B5EF4-FFF2-40B4-BE49-F238E27FC236}">
                <a16:creationId xmlns:a16="http://schemas.microsoft.com/office/drawing/2014/main" id="{DEE3AA2A-2D14-568F-5799-E9C0D1C0821E}"/>
              </a:ext>
            </a:extLst>
          </p:cNvPr>
          <p:cNvSpPr>
            <a:spLocks noGrp="1"/>
          </p:cNvSpPr>
          <p:nvPr>
            <p:ph sz="half" idx="30" hasCustomPrompt="1"/>
          </p:nvPr>
        </p:nvSpPr>
        <p:spPr>
          <a:xfrm>
            <a:off x="8938603" y="5000033"/>
            <a:ext cx="2235799" cy="363312"/>
          </a:xfrm>
        </p:spPr>
        <p:txBody>
          <a:bodyPr/>
          <a:lstStyle>
            <a:lvl1pPr>
              <a:defRPr b="0" i="0">
                <a:solidFill>
                  <a:schemeClr val="bg2"/>
                </a:solidFill>
                <a:latin typeface="Somfy Sans ExtraLight" pitchFamily="2"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Sous-titre</a:t>
            </a:r>
            <a:endParaRPr lang="en-GB"/>
          </a:p>
        </p:txBody>
      </p:sp>
    </p:spTree>
    <p:extLst>
      <p:ext uri="{BB962C8B-B14F-4D97-AF65-F5344CB8AC3E}">
        <p14:creationId xmlns:p14="http://schemas.microsoft.com/office/powerpoint/2010/main" val="37192190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4249271" y="2240895"/>
            <a:ext cx="7104528"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p>
            <a:r>
              <a:rPr lang="en-GB"/>
              <a:t>Somfy Smart Shading offer</a:t>
            </a:r>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p>
            <a:fld id="{437F0C63-9D9F-2642-9BE6-825938832B4F}" type="slidenum">
              <a:rPr lang="en-GB" smtClean="0"/>
              <a:t>‹#›</a:t>
            </a:fld>
            <a:endParaRPr lang="en-GB"/>
          </a:p>
        </p:txBody>
      </p:sp>
      <p:sp>
        <p:nvSpPr>
          <p:cNvPr id="8" name="Espace réservé du contenu 2">
            <a:extLst>
              <a:ext uri="{FF2B5EF4-FFF2-40B4-BE49-F238E27FC236}">
                <a16:creationId xmlns:a16="http://schemas.microsoft.com/office/drawing/2014/main" id="{8E3ECFDE-F45C-DE85-E0EA-6B25E993830C}"/>
              </a:ext>
            </a:extLst>
          </p:cNvPr>
          <p:cNvSpPr>
            <a:spLocks noGrp="1"/>
          </p:cNvSpPr>
          <p:nvPr>
            <p:ph idx="13"/>
          </p:nvPr>
        </p:nvSpPr>
        <p:spPr>
          <a:xfrm>
            <a:off x="519954" y="2240895"/>
            <a:ext cx="3263152" cy="2707623"/>
          </a:xfrm>
        </p:spPr>
        <p:txBody>
          <a:bodyPr/>
          <a:lstStyle>
            <a:lvl1pPr marL="15875" indent="0">
              <a:tabLst/>
              <a:defRPr b="1" i="0">
                <a:latin typeface="Somfy Sans" pitchFamily="2" charset="0"/>
              </a:defRPr>
            </a:lvl1pPr>
            <a:lvl2pPr marL="15875" indent="0">
              <a:buNone/>
              <a:tabLst/>
              <a:defRPr b="0"/>
            </a:lvl2pPr>
            <a:lvl3pPr>
              <a:defRPr b="0"/>
            </a:lvl3pPr>
            <a:lvl4pPr>
              <a:defRPr b="0"/>
            </a:lvl4pPr>
            <a:lvl5pPr>
              <a:defRPr b="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40186655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4249271" y="2240895"/>
            <a:ext cx="7104528"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p>
            <a:r>
              <a:rPr lang="en-GB"/>
              <a:t>Somfy Smart Shading offer</a:t>
            </a:r>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p>
            <a:fld id="{437F0C63-9D9F-2642-9BE6-825938832B4F}" type="slidenum">
              <a:rPr lang="en-GB" smtClean="0"/>
              <a:t>‹#›</a:t>
            </a:fld>
            <a:endParaRPr lang="en-GB"/>
          </a:p>
        </p:txBody>
      </p:sp>
      <p:sp>
        <p:nvSpPr>
          <p:cNvPr id="8" name="Espace réservé du contenu 2">
            <a:extLst>
              <a:ext uri="{FF2B5EF4-FFF2-40B4-BE49-F238E27FC236}">
                <a16:creationId xmlns:a16="http://schemas.microsoft.com/office/drawing/2014/main" id="{8E3ECFDE-F45C-DE85-E0EA-6B25E993830C}"/>
              </a:ext>
            </a:extLst>
          </p:cNvPr>
          <p:cNvSpPr>
            <a:spLocks noGrp="1"/>
          </p:cNvSpPr>
          <p:nvPr>
            <p:ph idx="13"/>
          </p:nvPr>
        </p:nvSpPr>
        <p:spPr>
          <a:xfrm>
            <a:off x="519954" y="2240895"/>
            <a:ext cx="3263152" cy="2707623"/>
          </a:xfrm>
        </p:spPr>
        <p:txBody>
          <a:bodyPr>
            <a:normAutofit/>
          </a:bodyPr>
          <a:lstStyle>
            <a:lvl1pPr>
              <a:defRPr sz="3200" b="1"/>
            </a:lvl1pPr>
            <a:lvl2pPr marL="0" indent="0">
              <a:buNone/>
              <a:tabLst/>
              <a:defRPr b="0"/>
            </a:lvl2pPr>
            <a:lvl3pPr marL="223838" indent="-131763">
              <a:tabLst/>
              <a:defRPr b="0"/>
            </a:lvl3pPr>
            <a:lvl4pPr>
              <a:defRPr b="0"/>
            </a:lvl4pPr>
            <a:lvl5pPr>
              <a:defRPr b="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16991118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Titre et contenu">
    <p:bg>
      <p:bgPr>
        <a:solidFill>
          <a:schemeClr val="accent1"/>
        </a:solidFill>
        <a:effectLst/>
      </p:bgPr>
    </p:bg>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0ADA4CE-E1A9-90EC-741A-073DE1E7B0B8}"/>
              </a:ext>
            </a:extLst>
          </p:cNvPr>
          <p:cNvSpPr>
            <a:spLocks noGrp="1"/>
          </p:cNvSpPr>
          <p:nvPr>
            <p:ph type="pic" sz="quarter" idx="14"/>
          </p:nvPr>
        </p:nvSpPr>
        <p:spPr>
          <a:xfrm>
            <a:off x="3541646" y="0"/>
            <a:ext cx="8650354" cy="6858000"/>
          </a:xfrm>
          <a:custGeom>
            <a:avLst/>
            <a:gdLst>
              <a:gd name="connsiteX0" fmla="*/ 0 w 8650354"/>
              <a:gd name="connsiteY0" fmla="*/ 0 h 6858000"/>
              <a:gd name="connsiteX1" fmla="*/ 8650354 w 8650354"/>
              <a:gd name="connsiteY1" fmla="*/ 0 h 6858000"/>
              <a:gd name="connsiteX2" fmla="*/ 8650354 w 8650354"/>
              <a:gd name="connsiteY2" fmla="*/ 6858000 h 6858000"/>
              <a:gd name="connsiteX3" fmla="*/ 1 w 8650354"/>
              <a:gd name="connsiteY3" fmla="*/ 6858000 h 6858000"/>
              <a:gd name="connsiteX4" fmla="*/ 87429 w 8650354"/>
              <a:gd name="connsiteY4" fmla="*/ 6714088 h 6858000"/>
              <a:gd name="connsiteX5" fmla="*/ 521280 w 8650354"/>
              <a:gd name="connsiteY5" fmla="*/ 5000676 h 6858000"/>
              <a:gd name="connsiteX6" fmla="*/ 521280 w 8650354"/>
              <a:gd name="connsiteY6" fmla="*/ 1857324 h 6858000"/>
              <a:gd name="connsiteX7" fmla="*/ 87429 w 8650354"/>
              <a:gd name="connsiteY7" fmla="*/ 1439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0354" h="6858000">
                <a:moveTo>
                  <a:pt x="0" y="0"/>
                </a:moveTo>
                <a:lnTo>
                  <a:pt x="8650354" y="0"/>
                </a:lnTo>
                <a:lnTo>
                  <a:pt x="8650354" y="6858000"/>
                </a:lnTo>
                <a:lnTo>
                  <a:pt x="1" y="6858000"/>
                </a:lnTo>
                <a:lnTo>
                  <a:pt x="87429" y="6714088"/>
                </a:lnTo>
                <a:cubicBezTo>
                  <a:pt x="364116" y="6204754"/>
                  <a:pt x="521280" y="5621069"/>
                  <a:pt x="521280" y="5000676"/>
                </a:cubicBezTo>
                <a:lnTo>
                  <a:pt x="521280" y="1857324"/>
                </a:lnTo>
                <a:cubicBezTo>
                  <a:pt x="521280" y="1236931"/>
                  <a:pt x="364116" y="653246"/>
                  <a:pt x="87429" y="143912"/>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p:txBody>
          <a:bodyPr/>
          <a:lstStyle>
            <a:lvl1pPr>
              <a:defRPr>
                <a:solidFill>
                  <a:schemeClr val="bg1"/>
                </a:solidFill>
              </a:defRPr>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4249271" y="2240895"/>
            <a:ext cx="7104528"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bg1"/>
                </a:solidFill>
              </a:defRPr>
            </a:lvl1pPr>
          </a:lstStyle>
          <a:p>
            <a:r>
              <a:rPr lang="en-GB"/>
              <a:t>Somfy Smart Shading offer</a:t>
            </a:r>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519954" y="2240895"/>
            <a:ext cx="3263152" cy="3740357"/>
          </a:xfrm>
        </p:spPr>
        <p:txBody>
          <a:bodyPr/>
          <a:lstStyle>
            <a:lvl1pPr>
              <a:defRPr sz="3200" b="1">
                <a:solidFill>
                  <a:schemeClr val="accent2"/>
                </a:solidFill>
              </a:defRPr>
            </a:lvl1pPr>
            <a:lvl2pPr marL="14288" indent="0">
              <a:buNone/>
              <a:tabLst/>
              <a:defRPr b="0">
                <a:solidFill>
                  <a:schemeClr val="bg1"/>
                </a:solidFill>
              </a:defRPr>
            </a:lvl2pPr>
            <a:lvl3pPr marL="92075" indent="-92075">
              <a:tabLst/>
              <a:defRPr b="0">
                <a:solidFill>
                  <a:schemeClr val="bg1"/>
                </a:solidFill>
              </a:defRPr>
            </a:lvl3pPr>
            <a:lvl4pPr>
              <a:defRPr b="0">
                <a:solidFill>
                  <a:schemeClr val="bg1"/>
                </a:solidFill>
              </a:defRPr>
            </a:lvl4pPr>
            <a:lvl5pPr>
              <a:defRPr b="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Tree>
    <p:extLst>
      <p:ext uri="{BB962C8B-B14F-4D97-AF65-F5344CB8AC3E}">
        <p14:creationId xmlns:p14="http://schemas.microsoft.com/office/powerpoint/2010/main" val="229743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Option 1">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4249271" y="2240895"/>
            <a:ext cx="7397482" cy="3740357"/>
          </a:xfrm>
        </p:spPr>
        <p:txBody>
          <a:bodyPr/>
          <a:lstStyle>
            <a:lvl1pPr marL="285750" indent="-285750">
              <a:buClr>
                <a:schemeClr val="accent1"/>
              </a:buClr>
              <a:buFont typeface="Arial" panose="020B0604020202020204" pitchFamily="34" charset="0"/>
              <a:buChar char="•"/>
              <a:defRPr b="0" i="0">
                <a:solidFill>
                  <a:srgbClr val="25485A"/>
                </a:solidFill>
                <a:latin typeface="Somfy Sans" pitchFamily="2" charset="0"/>
              </a:defRPr>
            </a:lvl1pPr>
            <a:lvl2pPr marL="685800" indent="-228600">
              <a:buFont typeface="Apple Symbols" panose="02000000000000000000" pitchFamily="2" charset="-79"/>
              <a:buChar char="⎼"/>
              <a:defRPr>
                <a:solidFill>
                  <a:srgbClr val="25485A"/>
                </a:solidFill>
              </a:defRPr>
            </a:lvl2pPr>
            <a:lvl3pPr>
              <a:defRPr>
                <a:solidFill>
                  <a:srgbClr val="25485A"/>
                </a:solidFill>
              </a:defRPr>
            </a:lvl3pPr>
            <a:lvl4pPr marL="1600200" indent="-228600">
              <a:buFont typeface="Apple Symbols" panose="02000000000000000000" pitchFamily="2" charset="-79"/>
              <a:buChar char="⎼"/>
              <a:defRPr>
                <a:solidFill>
                  <a:srgbClr val="25485A"/>
                </a:solidFill>
              </a:defRPr>
            </a:lvl4pPr>
            <a:lvl5pPr>
              <a:defRPr>
                <a:solidFill>
                  <a:srgbClr val="25485A"/>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p>
            <a:fld id="{437F0C63-9D9F-2642-9BE6-825938832B4F}" type="slidenum">
              <a:rPr lang="en-GB" smtClean="0"/>
              <a:t>‹#›</a:t>
            </a:fld>
            <a:endParaRPr lang="en-GB"/>
          </a:p>
        </p:txBody>
      </p:sp>
      <p:sp>
        <p:nvSpPr>
          <p:cNvPr id="9" name="Espace réservé du texte 6">
            <a:extLst>
              <a:ext uri="{FF2B5EF4-FFF2-40B4-BE49-F238E27FC236}">
                <a16:creationId xmlns:a16="http://schemas.microsoft.com/office/drawing/2014/main" id="{9FCCA95E-564E-74A8-78B0-C11C5C788720}"/>
              </a:ext>
            </a:extLst>
          </p:cNvPr>
          <p:cNvSpPr>
            <a:spLocks noGrp="1"/>
          </p:cNvSpPr>
          <p:nvPr>
            <p:ph type="body" sz="quarter" idx="14"/>
          </p:nvPr>
        </p:nvSpPr>
        <p:spPr>
          <a:xfrm>
            <a:off x="519954" y="2240895"/>
            <a:ext cx="3263152" cy="3740357"/>
          </a:xfrm>
        </p:spPr>
        <p:txBody>
          <a:bodyPr>
            <a:normAutofit/>
          </a:bodyPr>
          <a:lstStyle>
            <a:lvl1pPr>
              <a:defRPr sz="3200" b="1" i="0">
                <a:solidFill>
                  <a:srgbClr val="25485A"/>
                </a:solidFill>
                <a:latin typeface="Somfy Sans" pitchFamily="2" charset="0"/>
              </a:defRPr>
            </a:lvl1pPr>
          </a:lstStyle>
          <a:p>
            <a:pPr lvl="0"/>
            <a:r>
              <a:rPr lang="fr-FR"/>
              <a:t>Cliquez pour modifier les styles du texte du masque</a:t>
            </a:r>
          </a:p>
        </p:txBody>
      </p:sp>
      <p:sp>
        <p:nvSpPr>
          <p:cNvPr id="7" name="Titre 6">
            <a:extLst>
              <a:ext uri="{FF2B5EF4-FFF2-40B4-BE49-F238E27FC236}">
                <a16:creationId xmlns:a16="http://schemas.microsoft.com/office/drawing/2014/main" id="{AFE2320D-21F5-02F6-4F6A-B59B9172FC51}"/>
              </a:ext>
            </a:extLst>
          </p:cNvPr>
          <p:cNvSpPr>
            <a:spLocks noGrp="1"/>
          </p:cNvSpPr>
          <p:nvPr>
            <p:ph type="title"/>
          </p:nvPr>
        </p:nvSpPr>
        <p:spPr>
          <a:xfrm>
            <a:off x="457199" y="365125"/>
            <a:ext cx="11189553" cy="1325563"/>
          </a:xfrm>
        </p:spPr>
        <p:txBody>
          <a:bodyPr/>
          <a:lstStyle>
            <a:lvl1pPr>
              <a:defRPr>
                <a:solidFill>
                  <a:srgbClr val="25485A"/>
                </a:solidFill>
              </a:defRPr>
            </a:lvl1pPr>
          </a:lstStyle>
          <a:p>
            <a:r>
              <a:rPr lang="fr-FR"/>
              <a:t>Modifiez le style du titre</a:t>
            </a:r>
          </a:p>
        </p:txBody>
      </p:sp>
    </p:spTree>
    <p:extLst>
      <p:ext uri="{BB962C8B-B14F-4D97-AF65-F5344CB8AC3E}">
        <p14:creationId xmlns:p14="http://schemas.microsoft.com/office/powerpoint/2010/main" val="2649094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p:bg>
      <p:bgPr>
        <a:solidFill>
          <a:schemeClr val="accent3"/>
        </a:solidFill>
        <a:effectLst/>
      </p:bgPr>
    </p:bg>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0ADA4CE-E1A9-90EC-741A-073DE1E7B0B8}"/>
              </a:ext>
            </a:extLst>
          </p:cNvPr>
          <p:cNvSpPr>
            <a:spLocks noGrp="1"/>
          </p:cNvSpPr>
          <p:nvPr>
            <p:ph type="pic" sz="quarter" idx="14"/>
          </p:nvPr>
        </p:nvSpPr>
        <p:spPr>
          <a:xfrm>
            <a:off x="3541646" y="0"/>
            <a:ext cx="8650354" cy="6858000"/>
          </a:xfrm>
          <a:custGeom>
            <a:avLst/>
            <a:gdLst>
              <a:gd name="connsiteX0" fmla="*/ 0 w 8650354"/>
              <a:gd name="connsiteY0" fmla="*/ 0 h 6858000"/>
              <a:gd name="connsiteX1" fmla="*/ 8650354 w 8650354"/>
              <a:gd name="connsiteY1" fmla="*/ 0 h 6858000"/>
              <a:gd name="connsiteX2" fmla="*/ 8650354 w 8650354"/>
              <a:gd name="connsiteY2" fmla="*/ 6858000 h 6858000"/>
              <a:gd name="connsiteX3" fmla="*/ 1 w 8650354"/>
              <a:gd name="connsiteY3" fmla="*/ 6858000 h 6858000"/>
              <a:gd name="connsiteX4" fmla="*/ 87429 w 8650354"/>
              <a:gd name="connsiteY4" fmla="*/ 6714088 h 6858000"/>
              <a:gd name="connsiteX5" fmla="*/ 521280 w 8650354"/>
              <a:gd name="connsiteY5" fmla="*/ 5000676 h 6858000"/>
              <a:gd name="connsiteX6" fmla="*/ 521280 w 8650354"/>
              <a:gd name="connsiteY6" fmla="*/ 1857324 h 6858000"/>
              <a:gd name="connsiteX7" fmla="*/ 87429 w 8650354"/>
              <a:gd name="connsiteY7" fmla="*/ 1439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0354" h="6858000">
                <a:moveTo>
                  <a:pt x="0" y="0"/>
                </a:moveTo>
                <a:lnTo>
                  <a:pt x="8650354" y="0"/>
                </a:lnTo>
                <a:lnTo>
                  <a:pt x="8650354" y="6858000"/>
                </a:lnTo>
                <a:lnTo>
                  <a:pt x="1" y="6858000"/>
                </a:lnTo>
                <a:lnTo>
                  <a:pt x="87429" y="6714088"/>
                </a:lnTo>
                <a:cubicBezTo>
                  <a:pt x="364116" y="6204754"/>
                  <a:pt x="521280" y="5621069"/>
                  <a:pt x="521280" y="5000676"/>
                </a:cubicBezTo>
                <a:lnTo>
                  <a:pt x="521280" y="1857324"/>
                </a:lnTo>
                <a:cubicBezTo>
                  <a:pt x="521280" y="1236931"/>
                  <a:pt x="364116" y="653246"/>
                  <a:pt x="87429" y="143912"/>
                </a:cubicBez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a:ln>
            <a:solidFill>
              <a:schemeClr val="accent1"/>
            </a:solidFill>
          </a:ln>
        </p:spPr>
        <p:txBody>
          <a:bodyPr/>
          <a:lstStyle>
            <a:lvl1pPr>
              <a:defRPr>
                <a:solidFill>
                  <a:schemeClr val="accent1"/>
                </a:solidFill>
              </a:defRPr>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4249271" y="2240895"/>
            <a:ext cx="7104528" cy="374035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bg1"/>
                </a:solidFill>
              </a:defRPr>
            </a:lvl1pPr>
          </a:lstStyle>
          <a:p>
            <a:r>
              <a:rPr lang="en-GB"/>
              <a:t>Somfy Smart Shading offer</a:t>
            </a:r>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519954" y="2240895"/>
            <a:ext cx="3263152" cy="3740357"/>
          </a:xfrm>
        </p:spPr>
        <p:txBody>
          <a:bodyPr/>
          <a:lstStyle>
            <a:lvl1pPr>
              <a:defRPr sz="3200" b="1">
                <a:solidFill>
                  <a:schemeClr val="accent1"/>
                </a:solidFill>
              </a:defRPr>
            </a:lvl1pPr>
            <a:lvl2pPr marL="14288" indent="0">
              <a:buNone/>
              <a:tabLst/>
              <a:defRPr b="0">
                <a:solidFill>
                  <a:schemeClr val="accent1"/>
                </a:solidFill>
              </a:defRPr>
            </a:lvl2pPr>
            <a:lvl3pPr marL="92075" indent="-92075">
              <a:tabLst/>
              <a:defRPr b="0">
                <a:solidFill>
                  <a:schemeClr val="accent1"/>
                </a:solidFill>
              </a:defRPr>
            </a:lvl3pPr>
            <a:lvl4pPr>
              <a:defRPr b="0">
                <a:solidFill>
                  <a:schemeClr val="accent1"/>
                </a:solidFill>
              </a:defRPr>
            </a:lvl4pPr>
            <a:lvl5pPr>
              <a:defRPr b="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8" name="Image 7">
            <a:extLst>
              <a:ext uri="{FF2B5EF4-FFF2-40B4-BE49-F238E27FC236}">
                <a16:creationId xmlns:a16="http://schemas.microsoft.com/office/drawing/2014/main" id="{3B77150A-90C1-4B63-82F4-4959DD19A5F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560" y="6448288"/>
            <a:ext cx="608633" cy="159243"/>
          </a:xfrm>
          <a:prstGeom prst="rect">
            <a:avLst/>
          </a:prstGeom>
        </p:spPr>
      </p:pic>
    </p:spTree>
    <p:extLst>
      <p:ext uri="{BB962C8B-B14F-4D97-AF65-F5344CB8AC3E}">
        <p14:creationId xmlns:p14="http://schemas.microsoft.com/office/powerpoint/2010/main" val="12769558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6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a:ln>
            <a:solidFill>
              <a:schemeClr val="accent2"/>
            </a:solidFill>
          </a:ln>
        </p:spPr>
        <p:txBody>
          <a:bodyPr/>
          <a:lstStyle>
            <a:lvl1pPr>
              <a:defRPr>
                <a:solidFill>
                  <a:schemeClr val="accent1"/>
                </a:solidFill>
              </a:defRPr>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8094488" y="2240895"/>
            <a:ext cx="3944320"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bg1"/>
                </a:solidFill>
              </a:defRPr>
            </a:lvl1pPr>
          </a:lstStyle>
          <a:p>
            <a:r>
              <a:rPr lang="en-GB"/>
              <a:t>Somfy Smart Shading offer</a:t>
            </a:r>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4365171" y="2240895"/>
            <a:ext cx="3263152" cy="3740357"/>
          </a:xfrm>
        </p:spPr>
        <p:txBody>
          <a:bodyPr/>
          <a:lstStyle>
            <a:lvl1pPr>
              <a:defRPr sz="3200" b="1">
                <a:solidFill>
                  <a:schemeClr val="accent1"/>
                </a:solidFill>
              </a:defRPr>
            </a:lvl1pPr>
            <a:lvl2pPr marL="14288" indent="0">
              <a:buNone/>
              <a:tabLst/>
              <a:defRPr b="0">
                <a:solidFill>
                  <a:schemeClr val="accent1"/>
                </a:solidFill>
              </a:defRPr>
            </a:lvl2pPr>
            <a:lvl3pPr marL="92075" indent="-92075">
              <a:tabLst/>
              <a:defRPr b="0">
                <a:solidFill>
                  <a:schemeClr val="accent1"/>
                </a:solidFill>
              </a:defRPr>
            </a:lvl3pPr>
            <a:lvl4pPr>
              <a:defRPr b="0">
                <a:solidFill>
                  <a:schemeClr val="accent1"/>
                </a:solidFill>
              </a:defRPr>
            </a:lvl4pPr>
            <a:lvl5pPr>
              <a:defRPr b="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4" name="Espace réservé pour une image  13">
            <a:extLst>
              <a:ext uri="{FF2B5EF4-FFF2-40B4-BE49-F238E27FC236}">
                <a16:creationId xmlns:a16="http://schemas.microsoft.com/office/drawing/2014/main" id="{956C07E5-5231-C7A5-061E-84CD8F237622}"/>
              </a:ext>
            </a:extLst>
          </p:cNvPr>
          <p:cNvSpPr>
            <a:spLocks noGrp="1"/>
          </p:cNvSpPr>
          <p:nvPr>
            <p:ph type="pic" sz="quarter" idx="14"/>
          </p:nvPr>
        </p:nvSpPr>
        <p:spPr>
          <a:xfrm>
            <a:off x="-29985" y="0"/>
            <a:ext cx="4077572" cy="6858000"/>
          </a:xfrm>
          <a:custGeom>
            <a:avLst/>
            <a:gdLst>
              <a:gd name="connsiteX0" fmla="*/ 0 w 4077572"/>
              <a:gd name="connsiteY0" fmla="*/ 0 h 6858000"/>
              <a:gd name="connsiteX1" fmla="*/ 3541293 w 4077572"/>
              <a:gd name="connsiteY1" fmla="*/ 0 h 6858000"/>
              <a:gd name="connsiteX2" fmla="*/ 3647887 w 4077572"/>
              <a:gd name="connsiteY2" fmla="*/ 175459 h 6858000"/>
              <a:gd name="connsiteX3" fmla="*/ 4077572 w 4077572"/>
              <a:gd name="connsiteY3" fmla="*/ 1872417 h 6858000"/>
              <a:gd name="connsiteX4" fmla="*/ 4077572 w 4077572"/>
              <a:gd name="connsiteY4" fmla="*/ 4985583 h 6858000"/>
              <a:gd name="connsiteX5" fmla="*/ 3647887 w 4077572"/>
              <a:gd name="connsiteY5" fmla="*/ 6682542 h 6858000"/>
              <a:gd name="connsiteX6" fmla="*/ 3541293 w 4077572"/>
              <a:gd name="connsiteY6" fmla="*/ 6858000 h 6858000"/>
              <a:gd name="connsiteX7" fmla="*/ 0 w 407757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572" h="6858000">
                <a:moveTo>
                  <a:pt x="0" y="0"/>
                </a:moveTo>
                <a:lnTo>
                  <a:pt x="3541293" y="0"/>
                </a:lnTo>
                <a:lnTo>
                  <a:pt x="3647887" y="175459"/>
                </a:lnTo>
                <a:cubicBezTo>
                  <a:pt x="3921917" y="679902"/>
                  <a:pt x="4077572" y="1257982"/>
                  <a:pt x="4077572" y="1872417"/>
                </a:cubicBezTo>
                <a:lnTo>
                  <a:pt x="4077572" y="4985583"/>
                </a:lnTo>
                <a:cubicBezTo>
                  <a:pt x="4077572" y="5600019"/>
                  <a:pt x="3921917" y="6178098"/>
                  <a:pt x="3647887" y="6682542"/>
                </a:cubicBezTo>
                <a:lnTo>
                  <a:pt x="3541293" y="6858000"/>
                </a:lnTo>
                <a:lnTo>
                  <a:pt x="0" y="6858000"/>
                </a:lnTo>
                <a:close/>
              </a:path>
            </a:pathLst>
          </a:custGeom>
        </p:spPr>
        <p:txBody>
          <a:bodyPr wrap="square" anchor="ctr">
            <a:noAutofit/>
          </a:bodyPr>
          <a:lstStyle>
            <a:lvl1pPr algn="ctr">
              <a:defRPr/>
            </a:lvl1pPr>
          </a:lstStyle>
          <a:p>
            <a:r>
              <a:rPr lang="fr-FR"/>
              <a:t>Cliquez sur l'icône pour ajouter une image</a:t>
            </a:r>
            <a:endParaRPr lang="en-GB"/>
          </a:p>
        </p:txBody>
      </p:sp>
      <p:pic>
        <p:nvPicPr>
          <p:cNvPr id="16" name="Image 15">
            <a:extLst>
              <a:ext uri="{FF2B5EF4-FFF2-40B4-BE49-F238E27FC236}">
                <a16:creationId xmlns:a16="http://schemas.microsoft.com/office/drawing/2014/main" id="{5A299A93-8ADF-E1EF-DC65-A4E9755F92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Tree>
    <p:extLst>
      <p:ext uri="{BB962C8B-B14F-4D97-AF65-F5344CB8AC3E}">
        <p14:creationId xmlns:p14="http://schemas.microsoft.com/office/powerpoint/2010/main" val="8373053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7_Titre et contenu">
    <p:bg>
      <p:bgPr>
        <a:solidFill>
          <a:schemeClr val="accent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8094488" y="2240895"/>
            <a:ext cx="3944320" cy="37403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bg1"/>
                </a:solidFill>
              </a:defRPr>
            </a:lvl1pPr>
          </a:lstStyle>
          <a:p>
            <a:r>
              <a:rPr lang="en-GB"/>
              <a:t>Somfy Smart Shading offer</a:t>
            </a:r>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4365171" y="2240895"/>
            <a:ext cx="3263152" cy="3740357"/>
          </a:xfrm>
        </p:spPr>
        <p:txBody>
          <a:bodyPr/>
          <a:lstStyle>
            <a:lvl1pPr>
              <a:defRPr sz="3200" b="1">
                <a:solidFill>
                  <a:schemeClr val="accent2"/>
                </a:solidFill>
              </a:defRPr>
            </a:lvl1pPr>
            <a:lvl2pPr marL="14288" indent="0">
              <a:buNone/>
              <a:tabLst/>
              <a:defRPr b="0">
                <a:solidFill>
                  <a:schemeClr val="bg1"/>
                </a:solidFill>
              </a:defRPr>
            </a:lvl2pPr>
            <a:lvl3pPr marL="92075" indent="-92075">
              <a:tabLst/>
              <a:defRPr b="0">
                <a:solidFill>
                  <a:schemeClr val="bg1"/>
                </a:solidFill>
              </a:defRPr>
            </a:lvl3pPr>
            <a:lvl4pPr>
              <a:defRPr b="0">
                <a:solidFill>
                  <a:schemeClr val="bg1"/>
                </a:solidFill>
              </a:defRPr>
            </a:lvl4pPr>
            <a:lvl5pPr>
              <a:defRPr b="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4" name="Espace réservé pour une image  13">
            <a:extLst>
              <a:ext uri="{FF2B5EF4-FFF2-40B4-BE49-F238E27FC236}">
                <a16:creationId xmlns:a16="http://schemas.microsoft.com/office/drawing/2014/main" id="{956C07E5-5231-C7A5-061E-84CD8F237622}"/>
              </a:ext>
            </a:extLst>
          </p:cNvPr>
          <p:cNvSpPr>
            <a:spLocks noGrp="1"/>
          </p:cNvSpPr>
          <p:nvPr>
            <p:ph type="pic" sz="quarter" idx="14"/>
          </p:nvPr>
        </p:nvSpPr>
        <p:spPr>
          <a:xfrm>
            <a:off x="-29985" y="0"/>
            <a:ext cx="4077572" cy="6858000"/>
          </a:xfrm>
          <a:custGeom>
            <a:avLst/>
            <a:gdLst>
              <a:gd name="connsiteX0" fmla="*/ 0 w 4077572"/>
              <a:gd name="connsiteY0" fmla="*/ 0 h 6858000"/>
              <a:gd name="connsiteX1" fmla="*/ 3541293 w 4077572"/>
              <a:gd name="connsiteY1" fmla="*/ 0 h 6858000"/>
              <a:gd name="connsiteX2" fmla="*/ 3647887 w 4077572"/>
              <a:gd name="connsiteY2" fmla="*/ 175459 h 6858000"/>
              <a:gd name="connsiteX3" fmla="*/ 4077572 w 4077572"/>
              <a:gd name="connsiteY3" fmla="*/ 1872417 h 6858000"/>
              <a:gd name="connsiteX4" fmla="*/ 4077572 w 4077572"/>
              <a:gd name="connsiteY4" fmla="*/ 4985583 h 6858000"/>
              <a:gd name="connsiteX5" fmla="*/ 3647887 w 4077572"/>
              <a:gd name="connsiteY5" fmla="*/ 6682542 h 6858000"/>
              <a:gd name="connsiteX6" fmla="*/ 3541293 w 4077572"/>
              <a:gd name="connsiteY6" fmla="*/ 6858000 h 6858000"/>
              <a:gd name="connsiteX7" fmla="*/ 0 w 407757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572" h="6858000">
                <a:moveTo>
                  <a:pt x="0" y="0"/>
                </a:moveTo>
                <a:lnTo>
                  <a:pt x="3541293" y="0"/>
                </a:lnTo>
                <a:lnTo>
                  <a:pt x="3647887" y="175459"/>
                </a:lnTo>
                <a:cubicBezTo>
                  <a:pt x="3921917" y="679902"/>
                  <a:pt x="4077572" y="1257982"/>
                  <a:pt x="4077572" y="1872417"/>
                </a:cubicBezTo>
                <a:lnTo>
                  <a:pt x="4077572" y="4985583"/>
                </a:lnTo>
                <a:cubicBezTo>
                  <a:pt x="4077572" y="5600019"/>
                  <a:pt x="3921917" y="6178098"/>
                  <a:pt x="3647887" y="6682542"/>
                </a:cubicBezTo>
                <a:lnTo>
                  <a:pt x="3541293" y="6858000"/>
                </a:lnTo>
                <a:lnTo>
                  <a:pt x="0" y="6858000"/>
                </a:ln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a:ln>
            <a:solidFill>
              <a:schemeClr val="bg1"/>
            </a:solidFill>
          </a:ln>
        </p:spPr>
        <p:txBody>
          <a:bodyPr/>
          <a:lstStyle>
            <a:lvl1pPr>
              <a:defRPr>
                <a:solidFill>
                  <a:schemeClr val="bg1"/>
                </a:solidFill>
              </a:defRPr>
            </a:lvl1pPr>
          </a:lstStyle>
          <a:p>
            <a:r>
              <a:rPr lang="fr-FR"/>
              <a:t>Modifiez le style du titre</a:t>
            </a:r>
            <a:endParaRPr lang="en-GB"/>
          </a:p>
        </p:txBody>
      </p:sp>
      <p:pic>
        <p:nvPicPr>
          <p:cNvPr id="8" name="Image 7">
            <a:extLst>
              <a:ext uri="{FF2B5EF4-FFF2-40B4-BE49-F238E27FC236}">
                <a16:creationId xmlns:a16="http://schemas.microsoft.com/office/drawing/2014/main" id="{30723E3B-7658-64C0-B29A-43D70924C9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Tree>
    <p:extLst>
      <p:ext uri="{BB962C8B-B14F-4D97-AF65-F5344CB8AC3E}">
        <p14:creationId xmlns:p14="http://schemas.microsoft.com/office/powerpoint/2010/main" val="19496510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8_Titre et contenu">
    <p:bg>
      <p:bgPr>
        <a:solidFill>
          <a:schemeClr val="accent3"/>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8094488" y="2240895"/>
            <a:ext cx="3944320" cy="374035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lvl1pPr>
              <a:defRPr>
                <a:solidFill>
                  <a:schemeClr val="accent1"/>
                </a:solidFill>
              </a:defRPr>
            </a:lvl1pPr>
          </a:lstStyle>
          <a:p>
            <a:r>
              <a:rPr lang="en-GB"/>
              <a:t>Somfy Smart Shading offer</a:t>
            </a:r>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lvl1pPr>
              <a:defRPr>
                <a:solidFill>
                  <a:schemeClr val="accent1"/>
                </a:solidFill>
              </a:defRPr>
            </a:lvl1pPr>
          </a:lstStyle>
          <a:p>
            <a:fld id="{437F0C63-9D9F-2642-9BE6-825938832B4F}" type="slidenum">
              <a:rPr lang="en-GB" smtClean="0"/>
              <a:pPr/>
              <a:t>‹#›</a:t>
            </a:fld>
            <a:endParaRPr lang="en-GB"/>
          </a:p>
        </p:txBody>
      </p:sp>
      <p:sp>
        <p:nvSpPr>
          <p:cNvPr id="7" name="Espace réservé du contenu 2">
            <a:extLst>
              <a:ext uri="{FF2B5EF4-FFF2-40B4-BE49-F238E27FC236}">
                <a16:creationId xmlns:a16="http://schemas.microsoft.com/office/drawing/2014/main" id="{C052684F-A4A1-5EC8-0E55-E93BF8AF6123}"/>
              </a:ext>
            </a:extLst>
          </p:cNvPr>
          <p:cNvSpPr>
            <a:spLocks noGrp="1"/>
          </p:cNvSpPr>
          <p:nvPr>
            <p:ph idx="13"/>
          </p:nvPr>
        </p:nvSpPr>
        <p:spPr>
          <a:xfrm>
            <a:off x="4365171" y="2240895"/>
            <a:ext cx="3263152" cy="3740357"/>
          </a:xfrm>
        </p:spPr>
        <p:txBody>
          <a:bodyPr/>
          <a:lstStyle>
            <a:lvl1pPr>
              <a:defRPr sz="3200" b="1">
                <a:solidFill>
                  <a:schemeClr val="accent1"/>
                </a:solidFill>
              </a:defRPr>
            </a:lvl1pPr>
            <a:lvl2pPr marL="14288" indent="0">
              <a:buNone/>
              <a:tabLst/>
              <a:defRPr b="0">
                <a:solidFill>
                  <a:schemeClr val="accent1"/>
                </a:solidFill>
              </a:defRPr>
            </a:lvl2pPr>
            <a:lvl3pPr marL="92075" indent="-92075">
              <a:tabLst/>
              <a:defRPr b="0">
                <a:solidFill>
                  <a:schemeClr val="accent1"/>
                </a:solidFill>
              </a:defRPr>
            </a:lvl3pPr>
            <a:lvl4pPr>
              <a:defRPr b="0">
                <a:solidFill>
                  <a:schemeClr val="accent1"/>
                </a:solidFill>
              </a:defRPr>
            </a:lvl4pPr>
            <a:lvl5pPr>
              <a:defRPr b="0">
                <a:solidFill>
                  <a:schemeClr val="accent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14" name="Espace réservé pour une image  13">
            <a:extLst>
              <a:ext uri="{FF2B5EF4-FFF2-40B4-BE49-F238E27FC236}">
                <a16:creationId xmlns:a16="http://schemas.microsoft.com/office/drawing/2014/main" id="{956C07E5-5231-C7A5-061E-84CD8F237622}"/>
              </a:ext>
            </a:extLst>
          </p:cNvPr>
          <p:cNvSpPr>
            <a:spLocks noGrp="1"/>
          </p:cNvSpPr>
          <p:nvPr>
            <p:ph type="pic" sz="quarter" idx="14"/>
          </p:nvPr>
        </p:nvSpPr>
        <p:spPr>
          <a:xfrm>
            <a:off x="-29985" y="0"/>
            <a:ext cx="4077572" cy="6858000"/>
          </a:xfrm>
          <a:custGeom>
            <a:avLst/>
            <a:gdLst>
              <a:gd name="connsiteX0" fmla="*/ 0 w 4077572"/>
              <a:gd name="connsiteY0" fmla="*/ 0 h 6858000"/>
              <a:gd name="connsiteX1" fmla="*/ 3541293 w 4077572"/>
              <a:gd name="connsiteY1" fmla="*/ 0 h 6858000"/>
              <a:gd name="connsiteX2" fmla="*/ 3647887 w 4077572"/>
              <a:gd name="connsiteY2" fmla="*/ 175459 h 6858000"/>
              <a:gd name="connsiteX3" fmla="*/ 4077572 w 4077572"/>
              <a:gd name="connsiteY3" fmla="*/ 1872417 h 6858000"/>
              <a:gd name="connsiteX4" fmla="*/ 4077572 w 4077572"/>
              <a:gd name="connsiteY4" fmla="*/ 4985583 h 6858000"/>
              <a:gd name="connsiteX5" fmla="*/ 3647887 w 4077572"/>
              <a:gd name="connsiteY5" fmla="*/ 6682542 h 6858000"/>
              <a:gd name="connsiteX6" fmla="*/ 3541293 w 4077572"/>
              <a:gd name="connsiteY6" fmla="*/ 6858000 h 6858000"/>
              <a:gd name="connsiteX7" fmla="*/ 0 w 407757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572" h="6858000">
                <a:moveTo>
                  <a:pt x="0" y="0"/>
                </a:moveTo>
                <a:lnTo>
                  <a:pt x="3541293" y="0"/>
                </a:lnTo>
                <a:lnTo>
                  <a:pt x="3647887" y="175459"/>
                </a:lnTo>
                <a:cubicBezTo>
                  <a:pt x="3921917" y="679902"/>
                  <a:pt x="4077572" y="1257982"/>
                  <a:pt x="4077572" y="1872417"/>
                </a:cubicBezTo>
                <a:lnTo>
                  <a:pt x="4077572" y="4985583"/>
                </a:lnTo>
                <a:cubicBezTo>
                  <a:pt x="4077572" y="5600019"/>
                  <a:pt x="3921917" y="6178098"/>
                  <a:pt x="3647887" y="6682542"/>
                </a:cubicBezTo>
                <a:lnTo>
                  <a:pt x="3541293" y="6858000"/>
                </a:lnTo>
                <a:lnTo>
                  <a:pt x="0" y="6858000"/>
                </a:lnTo>
                <a:close/>
              </a:path>
            </a:pathLst>
          </a:custGeom>
          <a:solidFill>
            <a:schemeClr val="bg1">
              <a:lumMod val="95000"/>
            </a:schemeClr>
          </a:solidFill>
        </p:spPr>
        <p:txBody>
          <a:bodyPr wrap="square" anchor="ctr">
            <a:noAutofit/>
          </a:bodyPr>
          <a:lstStyle>
            <a:lvl1pPr algn="ctr">
              <a:defRPr/>
            </a:lvl1pPr>
          </a:lstStyle>
          <a:p>
            <a:r>
              <a:rPr lang="fr-FR"/>
              <a:t>Cliquez sur l'icône pour ajouter une image</a:t>
            </a:r>
            <a:endParaRPr lang="en-GB"/>
          </a:p>
        </p:txBody>
      </p:sp>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a:ln>
            <a:solidFill>
              <a:schemeClr val="bg1"/>
            </a:solidFill>
          </a:ln>
        </p:spPr>
        <p:txBody>
          <a:bodyPr/>
          <a:lstStyle>
            <a:lvl1pPr>
              <a:defRPr>
                <a:solidFill>
                  <a:schemeClr val="bg1"/>
                </a:solidFill>
              </a:defRPr>
            </a:lvl1pPr>
          </a:lstStyle>
          <a:p>
            <a:r>
              <a:rPr lang="fr-FR"/>
              <a:t>Modifiez le style du titre</a:t>
            </a:r>
            <a:endParaRPr lang="en-GB"/>
          </a:p>
        </p:txBody>
      </p:sp>
      <p:pic>
        <p:nvPicPr>
          <p:cNvPr id="8" name="Image 7">
            <a:extLst>
              <a:ext uri="{FF2B5EF4-FFF2-40B4-BE49-F238E27FC236}">
                <a16:creationId xmlns:a16="http://schemas.microsoft.com/office/drawing/2014/main" id="{6D7C4633-81A1-7563-532A-193FD896EC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2062" y="6448289"/>
            <a:ext cx="611132" cy="159897"/>
          </a:xfrm>
          <a:prstGeom prst="rect">
            <a:avLst/>
          </a:prstGeom>
        </p:spPr>
      </p:pic>
    </p:spTree>
    <p:extLst>
      <p:ext uri="{BB962C8B-B14F-4D97-AF65-F5344CB8AC3E}">
        <p14:creationId xmlns:p14="http://schemas.microsoft.com/office/powerpoint/2010/main" val="28068814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ide">
    <p:bg>
      <p:bgPr>
        <a:solidFill>
          <a:schemeClr val="bg1"/>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D31E579B-CA79-0E59-E871-3FEA98143B45}"/>
              </a:ext>
            </a:extLst>
          </p:cNvPr>
          <p:cNvSpPr>
            <a:spLocks noGrp="1"/>
          </p:cNvSpPr>
          <p:nvPr>
            <p:ph type="pic" sz="quarter" idx="13"/>
          </p:nvPr>
        </p:nvSpPr>
        <p:spPr>
          <a:xfrm>
            <a:off x="0" y="0"/>
            <a:ext cx="12192000" cy="6858000"/>
          </a:xfrm>
          <a:solidFill>
            <a:schemeClr val="bg1">
              <a:lumMod val="95000"/>
            </a:schemeClr>
          </a:solidFill>
        </p:spPr>
        <p:txBody>
          <a:bodyPr anchor="t"/>
          <a:lstStyle>
            <a:lvl1pPr algn="ctr">
              <a:defRPr/>
            </a:lvl1pPr>
          </a:lstStyle>
          <a:p>
            <a:r>
              <a:rPr lang="fr-FR"/>
              <a:t>Cliquez sur l'icône pour ajouter une image</a:t>
            </a:r>
            <a:endParaRPr lang="en-GB"/>
          </a:p>
        </p:txBody>
      </p:sp>
      <p:sp>
        <p:nvSpPr>
          <p:cNvPr id="3" name="Espace réservé du pied de page 2">
            <a:extLst>
              <a:ext uri="{FF2B5EF4-FFF2-40B4-BE49-F238E27FC236}">
                <a16:creationId xmlns:a16="http://schemas.microsoft.com/office/drawing/2014/main" id="{50BA999C-DC4E-AFE5-109E-78D174E340AD}"/>
              </a:ext>
            </a:extLst>
          </p:cNvPr>
          <p:cNvSpPr>
            <a:spLocks noGrp="1"/>
          </p:cNvSpPr>
          <p:nvPr>
            <p:ph type="ftr" sz="quarter" idx="11"/>
          </p:nvPr>
        </p:nvSpPr>
        <p:spPr/>
        <p:txBody>
          <a:bodyPr/>
          <a:lstStyle>
            <a:lvl1pPr>
              <a:defRPr>
                <a:solidFill>
                  <a:schemeClr val="bg1"/>
                </a:solidFill>
              </a:defRPr>
            </a:lvl1pPr>
          </a:lstStyle>
          <a:p>
            <a:r>
              <a:rPr lang="en-GB"/>
              <a:t>Somfy Smart Shading offer</a:t>
            </a:r>
          </a:p>
        </p:txBody>
      </p:sp>
      <p:sp>
        <p:nvSpPr>
          <p:cNvPr id="4" name="Espace réservé du numéro de diapositive 3">
            <a:extLst>
              <a:ext uri="{FF2B5EF4-FFF2-40B4-BE49-F238E27FC236}">
                <a16:creationId xmlns:a16="http://schemas.microsoft.com/office/drawing/2014/main" id="{237AC010-C91C-EAD8-4914-1CB6A4D856EE}"/>
              </a:ext>
            </a:extLst>
          </p:cNvPr>
          <p:cNvSpPr>
            <a:spLocks noGrp="1"/>
          </p:cNvSpPr>
          <p:nvPr>
            <p:ph type="sldNum" sz="quarter" idx="12"/>
          </p:nvPr>
        </p:nvSpPr>
        <p:spPr/>
        <p:txBody>
          <a:bodyPr/>
          <a:lstStyle>
            <a:lvl1pPr>
              <a:defRPr>
                <a:solidFill>
                  <a:schemeClr val="bg1"/>
                </a:solidFill>
              </a:defRPr>
            </a:lvl1pPr>
          </a:lstStyle>
          <a:p>
            <a:fld id="{437F0C63-9D9F-2642-9BE6-825938832B4F}" type="slidenum">
              <a:rPr lang="en-GB" smtClean="0"/>
              <a:pPr/>
              <a:t>‹#›</a:t>
            </a:fld>
            <a:endParaRPr lang="en-GB"/>
          </a:p>
        </p:txBody>
      </p:sp>
      <p:sp>
        <p:nvSpPr>
          <p:cNvPr id="11" name="Espace réservé du texte 10">
            <a:extLst>
              <a:ext uri="{FF2B5EF4-FFF2-40B4-BE49-F238E27FC236}">
                <a16:creationId xmlns:a16="http://schemas.microsoft.com/office/drawing/2014/main" id="{A7CFACC1-CD51-EC38-B4C6-A2386A077F87}"/>
              </a:ext>
            </a:extLst>
          </p:cNvPr>
          <p:cNvSpPr>
            <a:spLocks noGrp="1"/>
          </p:cNvSpPr>
          <p:nvPr>
            <p:ph type="body" sz="quarter" idx="14"/>
          </p:nvPr>
        </p:nvSpPr>
        <p:spPr>
          <a:xfrm>
            <a:off x="3095624" y="1381125"/>
            <a:ext cx="6000750" cy="4095750"/>
          </a:xfrm>
          <a:prstGeom prst="roundRect">
            <a:avLst>
              <a:gd name="adj" fmla="val 12016"/>
            </a:avLst>
          </a:prstGeom>
          <a:solidFill>
            <a:schemeClr val="accent1"/>
          </a:solidFill>
        </p:spPr>
        <p:txBody>
          <a:bodyPr lIns="468000" tIns="324000" rIns="468000" bIns="468000">
            <a:normAutofit/>
          </a:bodyPr>
          <a:lstStyle>
            <a:lvl1pPr>
              <a:defRPr sz="2000" b="1">
                <a:solidFill>
                  <a:schemeClr val="accent2"/>
                </a:solidFill>
              </a:defRPr>
            </a:lvl1pPr>
            <a:lvl2pPr marL="457200" indent="0">
              <a:buNone/>
              <a:defRPr sz="1800" b="0">
                <a:solidFill>
                  <a:schemeClr val="accent2"/>
                </a:solidFill>
              </a:defRPr>
            </a:lvl2pPr>
            <a:lvl3pPr>
              <a:defRPr sz="1600" b="0">
                <a:solidFill>
                  <a:schemeClr val="accent2"/>
                </a:solidFill>
              </a:defRPr>
            </a:lvl3pPr>
            <a:lvl4pPr>
              <a:defRPr sz="1400" b="0">
                <a:solidFill>
                  <a:schemeClr val="accent2"/>
                </a:solidFill>
              </a:defRPr>
            </a:lvl4pPr>
            <a:lvl5pPr>
              <a:defRPr sz="1400" b="0">
                <a:solidFill>
                  <a:schemeClr val="accent2"/>
                </a:solidFill>
              </a:defRPr>
            </a:lvl5pPr>
          </a:lstStyle>
          <a:p>
            <a:pPr lvl="0"/>
            <a:r>
              <a:rPr lang="fr-FR"/>
              <a:t>Cliquez pour modifier les styles du texte du masque</a:t>
            </a:r>
          </a:p>
        </p:txBody>
      </p:sp>
      <p:sp>
        <p:nvSpPr>
          <p:cNvPr id="13" name="Espace réservé pour une image  12">
            <a:extLst>
              <a:ext uri="{FF2B5EF4-FFF2-40B4-BE49-F238E27FC236}">
                <a16:creationId xmlns:a16="http://schemas.microsoft.com/office/drawing/2014/main" id="{02C4CAA0-969E-2D46-7D12-8B86F436EAC3}"/>
              </a:ext>
            </a:extLst>
          </p:cNvPr>
          <p:cNvSpPr>
            <a:spLocks noGrp="1"/>
          </p:cNvSpPr>
          <p:nvPr>
            <p:ph type="pic" sz="quarter" idx="15" hasCustomPrompt="1"/>
          </p:nvPr>
        </p:nvSpPr>
        <p:spPr>
          <a:xfrm>
            <a:off x="3863138" y="3067050"/>
            <a:ext cx="776037" cy="819150"/>
          </a:xfrm>
          <a:solidFill>
            <a:schemeClr val="bg1">
              <a:lumMod val="95000"/>
            </a:schemeClr>
          </a:solidFill>
        </p:spPr>
        <p:txBody>
          <a:bodyPr anchor="ctr"/>
          <a:lstStyle>
            <a:lvl1pPr algn="ctr">
              <a:defRPr/>
            </a:lvl1pPr>
          </a:lstStyle>
          <a:p>
            <a:r>
              <a:rPr lang="en-GB" err="1"/>
              <a:t>Picto</a:t>
            </a:r>
            <a:endParaRPr lang="en-GB"/>
          </a:p>
        </p:txBody>
      </p:sp>
      <p:sp>
        <p:nvSpPr>
          <p:cNvPr id="14" name="Espace réservé pour une image  12">
            <a:extLst>
              <a:ext uri="{FF2B5EF4-FFF2-40B4-BE49-F238E27FC236}">
                <a16:creationId xmlns:a16="http://schemas.microsoft.com/office/drawing/2014/main" id="{83F28675-C92D-81C6-4262-C29A0BA0304C}"/>
              </a:ext>
            </a:extLst>
          </p:cNvPr>
          <p:cNvSpPr>
            <a:spLocks noGrp="1"/>
          </p:cNvSpPr>
          <p:nvPr>
            <p:ph type="pic" sz="quarter" idx="16" hasCustomPrompt="1"/>
          </p:nvPr>
        </p:nvSpPr>
        <p:spPr>
          <a:xfrm>
            <a:off x="5707981" y="3067050"/>
            <a:ext cx="776037" cy="819150"/>
          </a:xfrm>
          <a:solidFill>
            <a:schemeClr val="bg1">
              <a:lumMod val="95000"/>
            </a:schemeClr>
          </a:solidFill>
        </p:spPr>
        <p:txBody>
          <a:bodyPr anchor="ctr"/>
          <a:lstStyle>
            <a:lvl1pPr algn="ctr">
              <a:defRPr/>
            </a:lvl1pPr>
          </a:lstStyle>
          <a:p>
            <a:r>
              <a:rPr lang="en-GB" err="1"/>
              <a:t>Picto</a:t>
            </a:r>
            <a:endParaRPr lang="en-GB"/>
          </a:p>
        </p:txBody>
      </p:sp>
      <p:sp>
        <p:nvSpPr>
          <p:cNvPr id="17" name="Espace réservé du texte 16">
            <a:extLst>
              <a:ext uri="{FF2B5EF4-FFF2-40B4-BE49-F238E27FC236}">
                <a16:creationId xmlns:a16="http://schemas.microsoft.com/office/drawing/2014/main" id="{44AB7EF7-AD08-88C8-1B9E-719F81EF38AC}"/>
              </a:ext>
            </a:extLst>
          </p:cNvPr>
          <p:cNvSpPr>
            <a:spLocks noGrp="1"/>
          </p:cNvSpPr>
          <p:nvPr>
            <p:ph type="body" sz="quarter" idx="18"/>
          </p:nvPr>
        </p:nvSpPr>
        <p:spPr>
          <a:xfrm>
            <a:off x="3461961" y="3886200"/>
            <a:ext cx="1578390" cy="779462"/>
          </a:xfrm>
        </p:spPr>
        <p:txBody>
          <a:bodyPr>
            <a:noAutofit/>
          </a:bodyPr>
          <a:lstStyle>
            <a:lvl1pPr algn="ctr">
              <a:lnSpc>
                <a:spcPct val="90000"/>
              </a:lnSpc>
              <a:defRPr sz="1000" b="1">
                <a:solidFill>
                  <a:schemeClr val="bg1"/>
                </a:solidFill>
              </a:defRPr>
            </a:lvl1pPr>
            <a:lvl2pPr marL="9525" indent="0" algn="ctr">
              <a:lnSpc>
                <a:spcPct val="90000"/>
              </a:lnSpc>
              <a:buFont typeface="Arial" panose="020B0604020202020204" pitchFamily="34" charset="0"/>
              <a:buNone/>
              <a:tabLst/>
              <a:defRPr sz="1000" b="0" i="0">
                <a:solidFill>
                  <a:schemeClr val="bg1"/>
                </a:solidFill>
                <a:latin typeface="Somfy Sans ExtraLight" pitchFamily="2" charset="0"/>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r-FR"/>
              <a:t>Cliquez pour modifier les styles du texte du masque</a:t>
            </a:r>
          </a:p>
          <a:p>
            <a:pPr lvl="1"/>
            <a:r>
              <a:rPr lang="fr-FR"/>
              <a:t>Deuxième niveau</a:t>
            </a:r>
          </a:p>
        </p:txBody>
      </p:sp>
      <p:sp>
        <p:nvSpPr>
          <p:cNvPr id="18" name="Espace réservé du texte 16">
            <a:extLst>
              <a:ext uri="{FF2B5EF4-FFF2-40B4-BE49-F238E27FC236}">
                <a16:creationId xmlns:a16="http://schemas.microsoft.com/office/drawing/2014/main" id="{F717D1F2-D833-4BD2-FBD6-010787685BB3}"/>
              </a:ext>
            </a:extLst>
          </p:cNvPr>
          <p:cNvSpPr>
            <a:spLocks noGrp="1"/>
          </p:cNvSpPr>
          <p:nvPr>
            <p:ph type="body" sz="quarter" idx="19"/>
          </p:nvPr>
        </p:nvSpPr>
        <p:spPr>
          <a:xfrm>
            <a:off x="5306804" y="3886200"/>
            <a:ext cx="1578390" cy="779462"/>
          </a:xfrm>
        </p:spPr>
        <p:txBody>
          <a:bodyPr>
            <a:noAutofit/>
          </a:bodyPr>
          <a:lstStyle>
            <a:lvl1pPr algn="ctr">
              <a:lnSpc>
                <a:spcPct val="90000"/>
              </a:lnSpc>
              <a:defRPr sz="1000" b="1">
                <a:solidFill>
                  <a:schemeClr val="bg1"/>
                </a:solidFill>
              </a:defRPr>
            </a:lvl1pPr>
            <a:lvl2pPr marL="9525" indent="0" algn="ctr">
              <a:lnSpc>
                <a:spcPct val="90000"/>
              </a:lnSpc>
              <a:buFont typeface="Arial" panose="020B0604020202020204" pitchFamily="34" charset="0"/>
              <a:buNone/>
              <a:tabLst/>
              <a:defRPr sz="1000" b="0" i="0">
                <a:solidFill>
                  <a:schemeClr val="bg1"/>
                </a:solidFill>
                <a:latin typeface="Somfy Sans ExtraLight" pitchFamily="2" charset="0"/>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r-FR"/>
              <a:t>Cliquez pour modifier les styles du texte du masque</a:t>
            </a:r>
          </a:p>
          <a:p>
            <a:pPr lvl="1"/>
            <a:r>
              <a:rPr lang="fr-FR"/>
              <a:t>Deuxième niveau</a:t>
            </a:r>
          </a:p>
        </p:txBody>
      </p:sp>
      <p:sp>
        <p:nvSpPr>
          <p:cNvPr id="19" name="Espace réservé pour une image  12">
            <a:extLst>
              <a:ext uri="{FF2B5EF4-FFF2-40B4-BE49-F238E27FC236}">
                <a16:creationId xmlns:a16="http://schemas.microsoft.com/office/drawing/2014/main" id="{1DDB1634-5A81-65E5-1962-8139E566AAFC}"/>
              </a:ext>
            </a:extLst>
          </p:cNvPr>
          <p:cNvSpPr>
            <a:spLocks noGrp="1"/>
          </p:cNvSpPr>
          <p:nvPr>
            <p:ph type="pic" sz="quarter" idx="20" hasCustomPrompt="1"/>
          </p:nvPr>
        </p:nvSpPr>
        <p:spPr>
          <a:xfrm>
            <a:off x="7506324" y="3067050"/>
            <a:ext cx="776037" cy="819150"/>
          </a:xfrm>
          <a:solidFill>
            <a:schemeClr val="bg1">
              <a:lumMod val="95000"/>
            </a:schemeClr>
          </a:solidFill>
        </p:spPr>
        <p:txBody>
          <a:bodyPr anchor="ctr"/>
          <a:lstStyle>
            <a:lvl1pPr algn="ctr">
              <a:defRPr/>
            </a:lvl1pPr>
          </a:lstStyle>
          <a:p>
            <a:r>
              <a:rPr lang="en-GB" err="1"/>
              <a:t>Picto</a:t>
            </a:r>
            <a:endParaRPr lang="en-GB"/>
          </a:p>
        </p:txBody>
      </p:sp>
      <p:sp>
        <p:nvSpPr>
          <p:cNvPr id="20" name="Espace réservé du texte 16">
            <a:extLst>
              <a:ext uri="{FF2B5EF4-FFF2-40B4-BE49-F238E27FC236}">
                <a16:creationId xmlns:a16="http://schemas.microsoft.com/office/drawing/2014/main" id="{F00006B8-DCDC-66B0-C8B4-7C91E4056DB1}"/>
              </a:ext>
            </a:extLst>
          </p:cNvPr>
          <p:cNvSpPr>
            <a:spLocks noGrp="1"/>
          </p:cNvSpPr>
          <p:nvPr>
            <p:ph type="body" sz="quarter" idx="21"/>
          </p:nvPr>
        </p:nvSpPr>
        <p:spPr>
          <a:xfrm>
            <a:off x="7105147" y="3886200"/>
            <a:ext cx="1578390" cy="779462"/>
          </a:xfrm>
        </p:spPr>
        <p:txBody>
          <a:bodyPr>
            <a:noAutofit/>
          </a:bodyPr>
          <a:lstStyle>
            <a:lvl1pPr algn="ctr">
              <a:lnSpc>
                <a:spcPct val="90000"/>
              </a:lnSpc>
              <a:defRPr sz="1000" b="1">
                <a:solidFill>
                  <a:schemeClr val="bg1"/>
                </a:solidFill>
              </a:defRPr>
            </a:lvl1pPr>
            <a:lvl2pPr marL="9525" indent="0" algn="ctr">
              <a:lnSpc>
                <a:spcPct val="90000"/>
              </a:lnSpc>
              <a:buFont typeface="Arial" panose="020B0604020202020204" pitchFamily="34" charset="0"/>
              <a:buNone/>
              <a:tabLst/>
              <a:defRPr sz="1000" b="0" i="0">
                <a:solidFill>
                  <a:schemeClr val="bg1"/>
                </a:solidFill>
                <a:latin typeface="Somfy Sans ExtraLight" pitchFamily="2" charset="0"/>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r-FR"/>
              <a:t>Cliquez pour modifier les styles du texte du masque</a:t>
            </a:r>
          </a:p>
          <a:p>
            <a:pPr lvl="1"/>
            <a:r>
              <a:rPr lang="fr-FR"/>
              <a:t>Deuxième niveau</a:t>
            </a:r>
          </a:p>
        </p:txBody>
      </p:sp>
      <p:pic>
        <p:nvPicPr>
          <p:cNvPr id="21" name="Image 20">
            <a:extLst>
              <a:ext uri="{FF2B5EF4-FFF2-40B4-BE49-F238E27FC236}">
                <a16:creationId xmlns:a16="http://schemas.microsoft.com/office/drawing/2014/main" id="{6C1E037D-44D2-A94C-5E51-6A66AEA09C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4561" y="6448289"/>
            <a:ext cx="608633" cy="159243"/>
          </a:xfrm>
          <a:prstGeom prst="rect">
            <a:avLst/>
          </a:prstGeom>
        </p:spPr>
      </p:pic>
    </p:spTree>
    <p:extLst>
      <p:ext uri="{BB962C8B-B14F-4D97-AF65-F5344CB8AC3E}">
        <p14:creationId xmlns:p14="http://schemas.microsoft.com/office/powerpoint/2010/main" val="34193575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1791EC-E031-B0F6-0173-8DCAC556EF76}"/>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7291F8AD-E60C-7C9D-104F-6CAB56BDBB55}"/>
              </a:ext>
            </a:extLst>
          </p:cNvPr>
          <p:cNvSpPr>
            <a:spLocks noGrp="1"/>
          </p:cNvSpPr>
          <p:nvPr>
            <p:ph idx="1"/>
          </p:nvPr>
        </p:nvSpPr>
        <p:spPr>
          <a:xfrm>
            <a:off x="519954" y="2240895"/>
            <a:ext cx="10833845" cy="37403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2A4F98EB-E5D4-2B55-C2D9-D44DCE9F1597}"/>
              </a:ext>
            </a:extLst>
          </p:cNvPr>
          <p:cNvSpPr>
            <a:spLocks noGrp="1"/>
          </p:cNvSpPr>
          <p:nvPr>
            <p:ph type="ftr" sz="quarter" idx="11"/>
          </p:nvPr>
        </p:nvSpPr>
        <p:spPr/>
        <p:txBody>
          <a:bodyPr/>
          <a:lstStyle/>
          <a:p>
            <a:r>
              <a:rPr lang="en-GB"/>
              <a:t>Somfy Smart Shading offer</a:t>
            </a:r>
          </a:p>
        </p:txBody>
      </p:sp>
      <p:sp>
        <p:nvSpPr>
          <p:cNvPr id="6" name="Espace réservé du numéro de diapositive 5">
            <a:extLst>
              <a:ext uri="{FF2B5EF4-FFF2-40B4-BE49-F238E27FC236}">
                <a16:creationId xmlns:a16="http://schemas.microsoft.com/office/drawing/2014/main" id="{61E85295-34D6-5270-8FE8-2C0D5BB22F47}"/>
              </a:ext>
            </a:extLst>
          </p:cNvPr>
          <p:cNvSpPr>
            <a:spLocks noGrp="1"/>
          </p:cNvSpPr>
          <p:nvPr>
            <p:ph type="sldNum" sz="quarter" idx="12"/>
          </p:nvPr>
        </p:nvSpPr>
        <p:spPr/>
        <p:txBody>
          <a:bodyPr/>
          <a:lstStyle/>
          <a:p>
            <a:fld id="{437F0C63-9D9F-2642-9BE6-825938832B4F}" type="slidenum">
              <a:rPr lang="en-GB" smtClean="0"/>
              <a:t>‹#›</a:t>
            </a:fld>
            <a:endParaRPr lang="en-GB"/>
          </a:p>
        </p:txBody>
      </p:sp>
    </p:spTree>
    <p:extLst>
      <p:ext uri="{BB962C8B-B14F-4D97-AF65-F5344CB8AC3E}">
        <p14:creationId xmlns:p14="http://schemas.microsoft.com/office/powerpoint/2010/main" val="41784166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79E6FC-3678-C11A-FAC4-EAD29BC33C35}"/>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B16D766B-81F8-5737-847B-CE76F555B59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CDE9B4A1-E7F2-06B9-FCBC-5D3596DCB89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a:extLst>
              <a:ext uri="{FF2B5EF4-FFF2-40B4-BE49-F238E27FC236}">
                <a16:creationId xmlns:a16="http://schemas.microsoft.com/office/drawing/2014/main" id="{288F32B6-9DF0-5E8F-C58F-CCB32A4ACBF3}"/>
              </a:ext>
            </a:extLst>
          </p:cNvPr>
          <p:cNvSpPr>
            <a:spLocks noGrp="1"/>
          </p:cNvSpPr>
          <p:nvPr>
            <p:ph type="ftr" sz="quarter" idx="11"/>
          </p:nvPr>
        </p:nvSpPr>
        <p:spPr/>
        <p:txBody>
          <a:bodyPr/>
          <a:lstStyle/>
          <a:p>
            <a:r>
              <a:rPr lang="en-GB"/>
              <a:t>Somfy Smart Shading offer</a:t>
            </a:r>
          </a:p>
        </p:txBody>
      </p:sp>
      <p:sp>
        <p:nvSpPr>
          <p:cNvPr id="7" name="Espace réservé du numéro de diapositive 6">
            <a:extLst>
              <a:ext uri="{FF2B5EF4-FFF2-40B4-BE49-F238E27FC236}">
                <a16:creationId xmlns:a16="http://schemas.microsoft.com/office/drawing/2014/main" id="{C1EF4617-50F8-2370-9B4A-BA9136DCAFF6}"/>
              </a:ext>
            </a:extLst>
          </p:cNvPr>
          <p:cNvSpPr>
            <a:spLocks noGrp="1"/>
          </p:cNvSpPr>
          <p:nvPr>
            <p:ph type="sldNum" sz="quarter" idx="12"/>
          </p:nvPr>
        </p:nvSpPr>
        <p:spPr/>
        <p:txBody>
          <a:bodyPr/>
          <a:lstStyle/>
          <a:p>
            <a:fld id="{437F0C63-9D9F-2642-9BE6-825938832B4F}" type="slidenum">
              <a:rPr lang="en-GB" smtClean="0"/>
              <a:t>‹#›</a:t>
            </a:fld>
            <a:endParaRPr lang="en-GB"/>
          </a:p>
        </p:txBody>
      </p:sp>
    </p:spTree>
    <p:extLst>
      <p:ext uri="{BB962C8B-B14F-4D97-AF65-F5344CB8AC3E}">
        <p14:creationId xmlns:p14="http://schemas.microsoft.com/office/powerpoint/2010/main" val="39681799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5B8A7D-D6FC-7CC2-7156-A2DC8723F849}"/>
              </a:ext>
            </a:extLst>
          </p:cNvPr>
          <p:cNvSpPr>
            <a:spLocks noGrp="1"/>
          </p:cNvSpPr>
          <p:nvPr>
            <p:ph type="title"/>
          </p:nvPr>
        </p:nvSpPr>
        <p:spPr/>
        <p:txBody>
          <a:bodyPr/>
          <a:lstStyle/>
          <a:p>
            <a:r>
              <a:rPr lang="fr-FR"/>
              <a:t>Modifiez le style du titre</a:t>
            </a:r>
            <a:endParaRPr lang="en-GB"/>
          </a:p>
        </p:txBody>
      </p:sp>
      <p:sp>
        <p:nvSpPr>
          <p:cNvPr id="4" name="Espace réservé du pied de page 3">
            <a:extLst>
              <a:ext uri="{FF2B5EF4-FFF2-40B4-BE49-F238E27FC236}">
                <a16:creationId xmlns:a16="http://schemas.microsoft.com/office/drawing/2014/main" id="{6D111AE8-D56F-310E-89DB-21D87475513B}"/>
              </a:ext>
            </a:extLst>
          </p:cNvPr>
          <p:cNvSpPr>
            <a:spLocks noGrp="1"/>
          </p:cNvSpPr>
          <p:nvPr>
            <p:ph type="ftr" sz="quarter" idx="11"/>
          </p:nvPr>
        </p:nvSpPr>
        <p:spPr/>
        <p:txBody>
          <a:bodyPr/>
          <a:lstStyle/>
          <a:p>
            <a:r>
              <a:rPr lang="en-GB"/>
              <a:t>Somfy Smart Shading offer</a:t>
            </a:r>
          </a:p>
        </p:txBody>
      </p:sp>
      <p:sp>
        <p:nvSpPr>
          <p:cNvPr id="5" name="Espace réservé du numéro de diapositive 4">
            <a:extLst>
              <a:ext uri="{FF2B5EF4-FFF2-40B4-BE49-F238E27FC236}">
                <a16:creationId xmlns:a16="http://schemas.microsoft.com/office/drawing/2014/main" id="{1C253C80-252C-394C-372C-6EC460048914}"/>
              </a:ext>
            </a:extLst>
          </p:cNvPr>
          <p:cNvSpPr>
            <a:spLocks noGrp="1"/>
          </p:cNvSpPr>
          <p:nvPr>
            <p:ph type="sldNum" sz="quarter" idx="12"/>
          </p:nvPr>
        </p:nvSpPr>
        <p:spPr/>
        <p:txBody>
          <a:bodyPr/>
          <a:lstStyle/>
          <a:p>
            <a:fld id="{437F0C63-9D9F-2642-9BE6-825938832B4F}" type="slidenum">
              <a:rPr lang="en-GB" smtClean="0"/>
              <a:t>‹#›</a:t>
            </a:fld>
            <a:endParaRPr lang="en-GB"/>
          </a:p>
        </p:txBody>
      </p:sp>
    </p:spTree>
    <p:extLst>
      <p:ext uri="{BB962C8B-B14F-4D97-AF65-F5344CB8AC3E}">
        <p14:creationId xmlns:p14="http://schemas.microsoft.com/office/powerpoint/2010/main" val="14196291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318D-BB55-4C30-9F3F-E81B7D2D3AA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6FE79B0-A8B4-4BE6-BA7D-FB77F6B07BC7}"/>
              </a:ext>
            </a:extLst>
          </p:cNvPr>
          <p:cNvSpPr>
            <a:spLocks noGrp="1"/>
          </p:cNvSpPr>
          <p:nvPr>
            <p:ph type="ftr" sz="quarter" idx="10"/>
          </p:nvPr>
        </p:nvSpPr>
        <p:spPr/>
        <p:txBody>
          <a:bodyPr/>
          <a:lstStyle/>
          <a:p>
            <a:r>
              <a:rPr lang="en-GB"/>
              <a:t>Somfy Smart Shading offer</a:t>
            </a:r>
          </a:p>
        </p:txBody>
      </p:sp>
      <p:sp>
        <p:nvSpPr>
          <p:cNvPr id="4" name="Slide Number Placeholder 3">
            <a:extLst>
              <a:ext uri="{FF2B5EF4-FFF2-40B4-BE49-F238E27FC236}">
                <a16:creationId xmlns:a16="http://schemas.microsoft.com/office/drawing/2014/main" id="{7F23EDCB-A83A-43B6-BB37-4C0034BE5881}"/>
              </a:ext>
            </a:extLst>
          </p:cNvPr>
          <p:cNvSpPr>
            <a:spLocks noGrp="1"/>
          </p:cNvSpPr>
          <p:nvPr>
            <p:ph type="sldNum" sz="quarter" idx="11"/>
          </p:nvPr>
        </p:nvSpPr>
        <p:spPr/>
        <p:txBody>
          <a:bodyPr/>
          <a:lstStyle/>
          <a:p>
            <a:fld id="{437F0C63-9D9F-2642-9BE6-825938832B4F}" type="slidenum">
              <a:rPr lang="en-GB" smtClean="0"/>
              <a:pPr/>
              <a:t>‹#›</a:t>
            </a:fld>
            <a:endParaRPr lang="en-GB"/>
          </a:p>
        </p:txBody>
      </p:sp>
      <p:sp>
        <p:nvSpPr>
          <p:cNvPr id="8" name="Title 5">
            <a:extLst>
              <a:ext uri="{FF2B5EF4-FFF2-40B4-BE49-F238E27FC236}">
                <a16:creationId xmlns:a16="http://schemas.microsoft.com/office/drawing/2014/main" id="{A385715C-21E6-408D-B9B3-9DEFC534C3D5}"/>
              </a:ext>
            </a:extLst>
          </p:cNvPr>
          <p:cNvSpPr txBox="1">
            <a:spLocks/>
          </p:cNvSpPr>
          <p:nvPr userDrawn="1"/>
        </p:nvSpPr>
        <p:spPr>
          <a:xfrm rot="16200000" flipH="1">
            <a:off x="4323721" y="-1556329"/>
            <a:ext cx="2245088" cy="10968730"/>
          </a:xfrm>
          <a:prstGeom prst="round2SameRect">
            <a:avLst>
              <a:gd name="adj1" fmla="val 0"/>
              <a:gd name="adj2" fmla="val 50000"/>
            </a:avLst>
          </a:prstGeom>
          <a:solidFill>
            <a:schemeClr val="accent1"/>
          </a:solidFill>
          <a:ln w="12700">
            <a:noFill/>
          </a:ln>
        </p:spPr>
        <p:txBody>
          <a:bodyPr vert="vert270" lIns="91440" tIns="45720" rIns="91440" bIns="576000" rtlCol="0" anchor="ctr">
            <a:normAutofit/>
          </a:bodyPr>
          <a:lstStyle>
            <a:lvl1pPr algn="l" defTabSz="914400" rtl="0" eaLnBrk="1" latinLnBrk="0" hangingPunct="1">
              <a:lnSpc>
                <a:spcPct val="100000"/>
              </a:lnSpc>
              <a:spcBef>
                <a:spcPct val="0"/>
              </a:spcBef>
              <a:buNone/>
              <a:defRPr sz="1600" b="0" i="0" kern="1200">
                <a:solidFill>
                  <a:schemeClr val="accent1"/>
                </a:solidFill>
                <a:latin typeface="Somfy Sans" pitchFamily="2" charset="0"/>
                <a:ea typeface="+mj-ea"/>
                <a:cs typeface="+mj-cs"/>
              </a:defRPr>
            </a:lvl1pPr>
          </a:lstStyle>
          <a:p>
            <a:endParaRPr lang="en-US"/>
          </a:p>
        </p:txBody>
      </p:sp>
    </p:spTree>
    <p:extLst>
      <p:ext uri="{BB962C8B-B14F-4D97-AF65-F5344CB8AC3E}">
        <p14:creationId xmlns:p14="http://schemas.microsoft.com/office/powerpoint/2010/main" val="1399502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318D-BB55-4C30-9F3F-E81B7D2D3AA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6FE79B0-A8B4-4BE6-BA7D-FB77F6B07BC7}"/>
              </a:ext>
            </a:extLst>
          </p:cNvPr>
          <p:cNvSpPr>
            <a:spLocks noGrp="1"/>
          </p:cNvSpPr>
          <p:nvPr>
            <p:ph type="ftr" sz="quarter" idx="10"/>
          </p:nvPr>
        </p:nvSpPr>
        <p:spPr/>
        <p:txBody>
          <a:bodyPr/>
          <a:lstStyle/>
          <a:p>
            <a:r>
              <a:rPr lang="en-GB"/>
              <a:t>Somfy Smart Shading offer</a:t>
            </a:r>
          </a:p>
        </p:txBody>
      </p:sp>
      <p:sp>
        <p:nvSpPr>
          <p:cNvPr id="4" name="Slide Number Placeholder 3">
            <a:extLst>
              <a:ext uri="{FF2B5EF4-FFF2-40B4-BE49-F238E27FC236}">
                <a16:creationId xmlns:a16="http://schemas.microsoft.com/office/drawing/2014/main" id="{7F23EDCB-A83A-43B6-BB37-4C0034BE5881}"/>
              </a:ext>
            </a:extLst>
          </p:cNvPr>
          <p:cNvSpPr>
            <a:spLocks noGrp="1"/>
          </p:cNvSpPr>
          <p:nvPr>
            <p:ph type="sldNum" sz="quarter" idx="11"/>
          </p:nvPr>
        </p:nvSpPr>
        <p:spPr/>
        <p:txBody>
          <a:bodyPr/>
          <a:lstStyle/>
          <a:p>
            <a:fld id="{437F0C63-9D9F-2642-9BE6-825938832B4F}" type="slidenum">
              <a:rPr lang="en-GB" smtClean="0"/>
              <a:pPr/>
              <a:t>‹#›</a:t>
            </a:fld>
            <a:endParaRPr lang="en-GB"/>
          </a:p>
        </p:txBody>
      </p:sp>
      <p:sp>
        <p:nvSpPr>
          <p:cNvPr id="8" name="Title 5">
            <a:extLst>
              <a:ext uri="{FF2B5EF4-FFF2-40B4-BE49-F238E27FC236}">
                <a16:creationId xmlns:a16="http://schemas.microsoft.com/office/drawing/2014/main" id="{A385715C-21E6-408D-B9B3-9DEFC534C3D5}"/>
              </a:ext>
            </a:extLst>
          </p:cNvPr>
          <p:cNvSpPr txBox="1">
            <a:spLocks/>
          </p:cNvSpPr>
          <p:nvPr userDrawn="1"/>
        </p:nvSpPr>
        <p:spPr>
          <a:xfrm rot="5400000">
            <a:off x="5616997" y="-1556329"/>
            <a:ext cx="2245088" cy="10968730"/>
          </a:xfrm>
          <a:prstGeom prst="round2SameRect">
            <a:avLst>
              <a:gd name="adj1" fmla="val 0"/>
              <a:gd name="adj2" fmla="val 50000"/>
            </a:avLst>
          </a:prstGeom>
          <a:solidFill>
            <a:schemeClr val="accent1"/>
          </a:solidFill>
          <a:ln w="12700">
            <a:noFill/>
          </a:ln>
        </p:spPr>
        <p:txBody>
          <a:bodyPr vert="vert270" lIns="91440" tIns="45720" rIns="91440" bIns="576000" rtlCol="0" anchor="ctr">
            <a:normAutofit/>
          </a:bodyPr>
          <a:lstStyle>
            <a:lvl1pPr algn="l" defTabSz="914400" rtl="0" eaLnBrk="1" latinLnBrk="0" hangingPunct="1">
              <a:lnSpc>
                <a:spcPct val="100000"/>
              </a:lnSpc>
              <a:spcBef>
                <a:spcPct val="0"/>
              </a:spcBef>
              <a:buNone/>
              <a:defRPr sz="1600" b="0" i="0" kern="1200">
                <a:solidFill>
                  <a:schemeClr val="accent1"/>
                </a:solidFill>
                <a:latin typeface="Somfy Sans" pitchFamily="2" charset="0"/>
                <a:ea typeface="+mj-ea"/>
                <a:cs typeface="+mj-cs"/>
              </a:defRPr>
            </a:lvl1pPr>
          </a:lstStyle>
          <a:p>
            <a:endParaRPr lang="en-US"/>
          </a:p>
        </p:txBody>
      </p:sp>
    </p:spTree>
    <p:extLst>
      <p:ext uri="{BB962C8B-B14F-4D97-AF65-F5344CB8AC3E}">
        <p14:creationId xmlns:p14="http://schemas.microsoft.com/office/powerpoint/2010/main" val="1513487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34"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33" Type="http://schemas.openxmlformats.org/officeDocument/2006/relationships/image" Target="../media/image7.emf"/><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32" Type="http://schemas.openxmlformats.org/officeDocument/2006/relationships/oleObject" Target="../embeddings/oleObject1.bin"/><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tags" Target="../tags/tag1.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theme" Target="../theme/theme2.xml"/><Relationship Id="rId8"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theme" Target="../theme/theme3.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image" Target="../media/image1.png"/><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image" Target="../media/image7.emf"/><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oleObject" Target="../embeddings/oleObject1.bin"/><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tags" Target="../tags/tag8.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theme" Target="../theme/theme4.xml"/><Relationship Id="rId8"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AAA195B-95B5-8A50-18FC-A49922E776A7}"/>
              </a:ext>
            </a:extLst>
          </p:cNvPr>
          <p:cNvSpPr>
            <a:spLocks noGrp="1"/>
          </p:cNvSpPr>
          <p:nvPr>
            <p:ph type="body" idx="1"/>
          </p:nvPr>
        </p:nvSpPr>
        <p:spPr>
          <a:xfrm>
            <a:off x="457200" y="1818043"/>
            <a:ext cx="10896599" cy="416321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6977D3FC-4FE8-B780-A274-D9A6CC7E0748}"/>
              </a:ext>
            </a:extLst>
          </p:cNvPr>
          <p:cNvSpPr>
            <a:spLocks noGrp="1"/>
          </p:cNvSpPr>
          <p:nvPr>
            <p:ph type="ftr" sz="quarter" idx="3"/>
          </p:nvPr>
        </p:nvSpPr>
        <p:spPr>
          <a:xfrm>
            <a:off x="545248" y="6356350"/>
            <a:ext cx="4114800" cy="365125"/>
          </a:xfrm>
          <a:prstGeom prst="rect">
            <a:avLst/>
          </a:prstGeom>
        </p:spPr>
        <p:txBody>
          <a:bodyPr vert="horz" lIns="91440" tIns="45720" rIns="91440" bIns="45720" rtlCol="0" anchor="ctr"/>
          <a:lstStyle>
            <a:lvl1pPr algn="l">
              <a:defRPr sz="800" b="0" i="0">
                <a:solidFill>
                  <a:srgbClr val="25485A"/>
                </a:solidFill>
                <a:latin typeface="Somfy Sans" pitchFamily="2" charset="0"/>
              </a:defRPr>
            </a:lvl1pPr>
          </a:lstStyle>
          <a:p>
            <a:endParaRPr lang="en-GB"/>
          </a:p>
        </p:txBody>
      </p:sp>
      <p:sp>
        <p:nvSpPr>
          <p:cNvPr id="6" name="Espace réservé du numéro de diapositive 5">
            <a:extLst>
              <a:ext uri="{FF2B5EF4-FFF2-40B4-BE49-F238E27FC236}">
                <a16:creationId xmlns:a16="http://schemas.microsoft.com/office/drawing/2014/main" id="{1BF19870-8E7A-AC02-9170-7CD53DC038C6}"/>
              </a:ext>
            </a:extLst>
          </p:cNvPr>
          <p:cNvSpPr>
            <a:spLocks noGrp="1"/>
          </p:cNvSpPr>
          <p:nvPr>
            <p:ph type="sldNum" sz="quarter" idx="4"/>
          </p:nvPr>
        </p:nvSpPr>
        <p:spPr>
          <a:xfrm>
            <a:off x="153192" y="6356350"/>
            <a:ext cx="392056" cy="365125"/>
          </a:xfrm>
          <a:prstGeom prst="rect">
            <a:avLst/>
          </a:prstGeom>
        </p:spPr>
        <p:txBody>
          <a:bodyPr vert="horz" lIns="91440" tIns="45720" rIns="91440" bIns="45720" rtlCol="0" anchor="ctr"/>
          <a:lstStyle>
            <a:lvl1pPr algn="r">
              <a:defRPr sz="800" b="0" i="0">
                <a:solidFill>
                  <a:srgbClr val="25485A"/>
                </a:solidFill>
                <a:latin typeface="Somfy Sans" pitchFamily="2" charset="0"/>
              </a:defRPr>
            </a:lvl1pPr>
          </a:lstStyle>
          <a:p>
            <a:fld id="{437F0C63-9D9F-2642-9BE6-825938832B4F}" type="slidenum">
              <a:rPr lang="en-GB" smtClean="0"/>
              <a:pPr/>
              <a:t>‹#›</a:t>
            </a:fld>
            <a:endParaRPr lang="en-GB"/>
          </a:p>
        </p:txBody>
      </p:sp>
      <p:pic>
        <p:nvPicPr>
          <p:cNvPr id="9" name="Image 8">
            <a:extLst>
              <a:ext uri="{FF2B5EF4-FFF2-40B4-BE49-F238E27FC236}">
                <a16:creationId xmlns:a16="http://schemas.microsoft.com/office/drawing/2014/main" id="{797805DB-5B3E-C58F-4AD8-FEFFA388367F}"/>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1353798" y="6448289"/>
            <a:ext cx="608633" cy="159243"/>
          </a:xfrm>
          <a:prstGeom prst="rect">
            <a:avLst/>
          </a:prstGeom>
        </p:spPr>
      </p:pic>
      <p:sp>
        <p:nvSpPr>
          <p:cNvPr id="36" name="Espace réservé du titre 35">
            <a:extLst>
              <a:ext uri="{FF2B5EF4-FFF2-40B4-BE49-F238E27FC236}">
                <a16:creationId xmlns:a16="http://schemas.microsoft.com/office/drawing/2014/main" id="{F5F19FC6-14D0-8387-FE3D-9C988F406F8C}"/>
              </a:ext>
            </a:extLst>
          </p:cNvPr>
          <p:cNvSpPr>
            <a:spLocks noGrp="1"/>
          </p:cNvSpPr>
          <p:nvPr>
            <p:ph type="title"/>
          </p:nvPr>
        </p:nvSpPr>
        <p:spPr>
          <a:xfrm>
            <a:off x="457199" y="365125"/>
            <a:ext cx="10896599" cy="1325563"/>
          </a:xfrm>
          <a:prstGeom prst="rect">
            <a:avLst/>
          </a:prstGeom>
        </p:spPr>
        <p:txBody>
          <a:bodyPr vert="horz" lIns="91440" tIns="45720" rIns="91440" bIns="45720" rtlCol="0" anchor="ctr">
            <a:normAutofit/>
          </a:bodyPr>
          <a:lstStyle/>
          <a:p>
            <a:r>
              <a:rPr lang="fr-FR"/>
              <a:t>Modifiez le style du titre</a:t>
            </a:r>
          </a:p>
        </p:txBody>
      </p:sp>
    </p:spTree>
    <p:extLst>
      <p:ext uri="{BB962C8B-B14F-4D97-AF65-F5344CB8AC3E}">
        <p14:creationId xmlns:p14="http://schemas.microsoft.com/office/powerpoint/2010/main" val="40354482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61" r:id="rId4"/>
    <p:sldLayoutId id="2147483668" r:id="rId5"/>
    <p:sldLayoutId id="2147483678" r:id="rId6"/>
    <p:sldLayoutId id="2147483664" r:id="rId7"/>
    <p:sldLayoutId id="2147483665" r:id="rId8"/>
    <p:sldLayoutId id="2147483669" r:id="rId9"/>
    <p:sldLayoutId id="2147483679" r:id="rId10"/>
    <p:sldLayoutId id="2147483660" r:id="rId11"/>
    <p:sldLayoutId id="2147483670" r:id="rId12"/>
    <p:sldLayoutId id="2147483655" r:id="rId13"/>
    <p:sldLayoutId id="2147483654" r:id="rId14"/>
    <p:sldLayoutId id="2147483676" r:id="rId15"/>
    <p:sldLayoutId id="2147483677" r:id="rId16"/>
    <p:sldLayoutId id="2147483708" r:id="rId17"/>
    <p:sldLayoutId id="2147483715" r:id="rId18"/>
    <p:sldLayoutId id="2147483717" r:id="rId19"/>
    <p:sldLayoutId id="2147483720" r:id="rId20"/>
  </p:sldLayoutIdLst>
  <p:hf hdr="0" dt="0"/>
  <p:txStyles>
    <p:titleStyle>
      <a:lvl1pPr algn="l" defTabSz="914400" rtl="0" eaLnBrk="1" latinLnBrk="0" hangingPunct="1">
        <a:lnSpc>
          <a:spcPct val="100000"/>
        </a:lnSpc>
        <a:spcBef>
          <a:spcPct val="0"/>
        </a:spcBef>
        <a:buNone/>
        <a:defRPr sz="2800" b="1" i="0" kern="1200">
          <a:solidFill>
            <a:srgbClr val="25485A"/>
          </a:solidFill>
          <a:latin typeface="Somfy Sans" pitchFamily="2"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1" i="0" kern="1200">
          <a:solidFill>
            <a:srgbClr val="25485A"/>
          </a:solidFill>
          <a:latin typeface="Somfy Sans"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rgbClr val="25485A"/>
          </a:solidFill>
          <a:latin typeface="Somfy Sans"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b="0" i="0" kern="1200">
          <a:solidFill>
            <a:srgbClr val="25485A"/>
          </a:solidFill>
          <a:latin typeface="Somfy Sans"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100" b="0" i="0" kern="1200">
          <a:solidFill>
            <a:srgbClr val="25485A"/>
          </a:solidFill>
          <a:latin typeface="Somfy Sans"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b="0" i="0" kern="1200">
          <a:solidFill>
            <a:srgbClr val="25485A"/>
          </a:solidFill>
          <a:latin typeface="Somfy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51F7974-3CC6-4D11-8385-ED12781B88B7}"/>
              </a:ext>
            </a:extLst>
          </p:cNvPr>
          <p:cNvGraphicFramePr>
            <a:graphicFrameLocks noChangeAspect="1"/>
          </p:cNvGraphicFramePr>
          <p:nvPr userDrawn="1">
            <p:custDataLst>
              <p:tags r:id="rId31"/>
            </p:custDataLst>
            <p:extLst>
              <p:ext uri="{D42A27DB-BD31-4B8C-83A1-F6EECF244321}">
                <p14:modId xmlns:p14="http://schemas.microsoft.com/office/powerpoint/2010/main" val="2087199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353" imgH="353" progId="TCLayout.ActiveDocument.1">
                  <p:embed/>
                </p:oleObj>
              </mc:Choice>
              <mc:Fallback>
                <p:oleObj name="think-cell Slide" r:id="rId32" imgW="353" imgH="353" progId="TCLayout.ActiveDocument.1">
                  <p:embed/>
                  <p:pic>
                    <p:nvPicPr>
                      <p:cNvPr id="10" name="Object 9" hidden="1">
                        <a:extLst>
                          <a:ext uri="{FF2B5EF4-FFF2-40B4-BE49-F238E27FC236}">
                            <a16:creationId xmlns:a16="http://schemas.microsoft.com/office/drawing/2014/main" id="{B51F7974-3CC6-4D11-8385-ED12781B88B7}"/>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DF95BC87-ECDD-EBA2-B1D0-CA8967E5D977}"/>
              </a:ext>
            </a:extLst>
          </p:cNvPr>
          <p:cNvSpPr>
            <a:spLocks noGrp="1"/>
          </p:cNvSpPr>
          <p:nvPr>
            <p:ph type="title"/>
          </p:nvPr>
        </p:nvSpPr>
        <p:spPr>
          <a:xfrm rot="5400000">
            <a:off x="1331664" y="-698217"/>
            <a:ext cx="884419" cy="3600000"/>
          </a:xfrm>
          <a:prstGeom prst="round2SameRect">
            <a:avLst>
              <a:gd name="adj1" fmla="val 50000"/>
              <a:gd name="adj2" fmla="val 0"/>
            </a:avLst>
          </a:prstGeom>
          <a:noFill/>
          <a:ln w="12700">
            <a:solidFill>
              <a:schemeClr val="accent2"/>
            </a:solidFill>
          </a:ln>
        </p:spPr>
        <p:txBody>
          <a:bodyPr vert="vert270" lIns="91440" tIns="45720" rIns="91440" bIns="57600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7AAA195B-95B5-8A50-18FC-A49922E776A7}"/>
              </a:ext>
            </a:extLst>
          </p:cNvPr>
          <p:cNvSpPr>
            <a:spLocks noGrp="1"/>
          </p:cNvSpPr>
          <p:nvPr>
            <p:ph type="body" idx="1"/>
          </p:nvPr>
        </p:nvSpPr>
        <p:spPr>
          <a:xfrm>
            <a:off x="457200" y="2240895"/>
            <a:ext cx="10896599" cy="37403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6977D3FC-4FE8-B780-A274-D9A6CC7E0748}"/>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tx1">
                    <a:tint val="75000"/>
                  </a:schemeClr>
                </a:solidFill>
                <a:latin typeface="Somfy Sans" panose="00000500000000000000" pitchFamily="50" charset="0"/>
              </a:defRPr>
            </a:lvl1pPr>
          </a:lstStyle>
          <a:p>
            <a:endParaRPr lang="en-GB"/>
          </a:p>
        </p:txBody>
      </p:sp>
      <p:sp>
        <p:nvSpPr>
          <p:cNvPr id="6" name="Espace réservé du numéro de diapositive 5">
            <a:extLst>
              <a:ext uri="{FF2B5EF4-FFF2-40B4-BE49-F238E27FC236}">
                <a16:creationId xmlns:a16="http://schemas.microsoft.com/office/drawing/2014/main" id="{1BF19870-8E7A-AC02-9170-7CD53DC038C6}"/>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tx1">
                    <a:tint val="75000"/>
                  </a:schemeClr>
                </a:solidFill>
                <a:latin typeface="Somfy Sans" pitchFamily="2" charset="0"/>
              </a:defRPr>
            </a:lvl1pPr>
          </a:lstStyle>
          <a:p>
            <a:fld id="{437F0C63-9D9F-2642-9BE6-825938832B4F}" type="slidenum">
              <a:rPr lang="en-GB" smtClean="0"/>
              <a:pPr/>
              <a:t>‹#›</a:t>
            </a:fld>
            <a:endParaRPr lang="en-GB"/>
          </a:p>
        </p:txBody>
      </p:sp>
      <p:pic>
        <p:nvPicPr>
          <p:cNvPr id="9" name="Image 8">
            <a:extLst>
              <a:ext uri="{FF2B5EF4-FFF2-40B4-BE49-F238E27FC236}">
                <a16:creationId xmlns:a16="http://schemas.microsoft.com/office/drawing/2014/main" id="{797805DB-5B3E-C58F-4AD8-FEFFA388367F}"/>
              </a:ext>
            </a:extLst>
          </p:cNvPr>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254561" y="6448289"/>
            <a:ext cx="608633" cy="159243"/>
          </a:xfrm>
          <a:prstGeom prst="rect">
            <a:avLst/>
          </a:prstGeom>
        </p:spPr>
      </p:pic>
    </p:spTree>
    <p:extLst>
      <p:ext uri="{BB962C8B-B14F-4D97-AF65-F5344CB8AC3E}">
        <p14:creationId xmlns:p14="http://schemas.microsoft.com/office/powerpoint/2010/main" val="63870688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Lst>
  <p:hf hdr="0" dt="0"/>
  <p:txStyles>
    <p:titleStyle>
      <a:lvl1pPr algn="l" defTabSz="914400" rtl="0" eaLnBrk="1" latinLnBrk="0" hangingPunct="1">
        <a:lnSpc>
          <a:spcPct val="100000"/>
        </a:lnSpc>
        <a:spcBef>
          <a:spcPct val="0"/>
        </a:spcBef>
        <a:buNone/>
        <a:defRPr sz="2000" b="0" i="0" kern="1200">
          <a:solidFill>
            <a:schemeClr val="accent1"/>
          </a:solidFill>
          <a:latin typeface="Somfy Sans" panose="00000500000000000000" pitchFamily="50"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1"/>
          </a:solidFill>
          <a:latin typeface="Somfy Sans"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accent1"/>
          </a:solidFill>
          <a:latin typeface="Somfy Sans"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b="0" i="0" kern="1200">
          <a:solidFill>
            <a:schemeClr val="accent1"/>
          </a:solidFill>
          <a:latin typeface="Somfy Sans"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100" b="0" i="0" kern="1200">
          <a:solidFill>
            <a:schemeClr val="accent1"/>
          </a:solidFill>
          <a:latin typeface="Somfy Sans"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b="0" i="0" kern="1200">
          <a:solidFill>
            <a:schemeClr val="accent1"/>
          </a:solidFill>
          <a:latin typeface="Somfy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F95BC87-ECDD-EBA2-B1D0-CA8967E5D977}"/>
              </a:ext>
            </a:extLst>
          </p:cNvPr>
          <p:cNvSpPr>
            <a:spLocks noGrp="1"/>
          </p:cNvSpPr>
          <p:nvPr>
            <p:ph type="title"/>
          </p:nvPr>
        </p:nvSpPr>
        <p:spPr>
          <a:xfrm rot="5400000">
            <a:off x="500228" y="129361"/>
            <a:ext cx="884419" cy="1944845"/>
          </a:xfrm>
          <a:prstGeom prst="round2SameRect">
            <a:avLst>
              <a:gd name="adj1" fmla="val 50000"/>
              <a:gd name="adj2" fmla="val 0"/>
            </a:avLst>
          </a:prstGeom>
          <a:noFill/>
          <a:ln w="12700">
            <a:solidFill>
              <a:schemeClr val="accent2"/>
            </a:solidFill>
          </a:ln>
        </p:spPr>
        <p:txBody>
          <a:bodyPr vert="vert270" lIns="91440" tIns="45720" rIns="91440" bIns="57600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7AAA195B-95B5-8A50-18FC-A49922E776A7}"/>
              </a:ext>
            </a:extLst>
          </p:cNvPr>
          <p:cNvSpPr>
            <a:spLocks noGrp="1"/>
          </p:cNvSpPr>
          <p:nvPr>
            <p:ph type="body" idx="1"/>
          </p:nvPr>
        </p:nvSpPr>
        <p:spPr>
          <a:xfrm>
            <a:off x="457200" y="2240895"/>
            <a:ext cx="10896599" cy="37403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6977D3FC-4FE8-B780-A274-D9A6CC7E0748}"/>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tx1">
                    <a:tint val="75000"/>
                  </a:schemeClr>
                </a:solidFill>
                <a:latin typeface="Somfy Sans" pitchFamily="2" charset="0"/>
              </a:defRPr>
            </a:lvl1pPr>
          </a:lstStyle>
          <a:p>
            <a:endParaRPr lang="en-GB"/>
          </a:p>
        </p:txBody>
      </p:sp>
      <p:sp>
        <p:nvSpPr>
          <p:cNvPr id="6" name="Espace réservé du numéro de diapositive 5">
            <a:extLst>
              <a:ext uri="{FF2B5EF4-FFF2-40B4-BE49-F238E27FC236}">
                <a16:creationId xmlns:a16="http://schemas.microsoft.com/office/drawing/2014/main" id="{1BF19870-8E7A-AC02-9170-7CD53DC038C6}"/>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tx1">
                    <a:tint val="75000"/>
                  </a:schemeClr>
                </a:solidFill>
                <a:latin typeface="Somfy Sans" pitchFamily="2" charset="0"/>
              </a:defRPr>
            </a:lvl1pPr>
          </a:lstStyle>
          <a:p>
            <a:fld id="{437F0C63-9D9F-2642-9BE6-825938832B4F}" type="slidenum">
              <a:rPr lang="en-GB" smtClean="0"/>
              <a:pPr/>
              <a:t>‹#›</a:t>
            </a:fld>
            <a:endParaRPr lang="en-GB"/>
          </a:p>
        </p:txBody>
      </p:sp>
      <p:pic>
        <p:nvPicPr>
          <p:cNvPr id="9" name="Image 8">
            <a:extLst>
              <a:ext uri="{FF2B5EF4-FFF2-40B4-BE49-F238E27FC236}">
                <a16:creationId xmlns:a16="http://schemas.microsoft.com/office/drawing/2014/main" id="{797805DB-5B3E-C58F-4AD8-FEFFA388367F}"/>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254561" y="6448289"/>
            <a:ext cx="608633" cy="159243"/>
          </a:xfrm>
          <a:prstGeom prst="rect">
            <a:avLst/>
          </a:prstGeom>
        </p:spPr>
      </p:pic>
    </p:spTree>
    <p:extLst>
      <p:ext uri="{BB962C8B-B14F-4D97-AF65-F5344CB8AC3E}">
        <p14:creationId xmlns:p14="http://schemas.microsoft.com/office/powerpoint/2010/main" val="281148774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Lst>
  <p:hf hdr="0" dt="0"/>
  <p:txStyles>
    <p:titleStyle>
      <a:lvl1pPr algn="l" defTabSz="914400" rtl="0" eaLnBrk="1" latinLnBrk="0" hangingPunct="1">
        <a:lnSpc>
          <a:spcPct val="100000"/>
        </a:lnSpc>
        <a:spcBef>
          <a:spcPct val="0"/>
        </a:spcBef>
        <a:buNone/>
        <a:defRPr sz="1600" b="0" i="0" kern="1200">
          <a:solidFill>
            <a:schemeClr val="accent1"/>
          </a:solidFill>
          <a:latin typeface="Somfy Sans" pitchFamily="2"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1"/>
          </a:solidFill>
          <a:latin typeface="Somfy Sans"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accent1"/>
          </a:solidFill>
          <a:latin typeface="Somfy Sans"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b="0" i="0" kern="1200">
          <a:solidFill>
            <a:schemeClr val="accent1"/>
          </a:solidFill>
          <a:latin typeface="Somfy Sans"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100" b="0" i="0" kern="1200">
          <a:solidFill>
            <a:schemeClr val="accent1"/>
          </a:solidFill>
          <a:latin typeface="Somfy Sans"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b="0" i="0" kern="1200">
          <a:solidFill>
            <a:schemeClr val="accent1"/>
          </a:solidFill>
          <a:latin typeface="Somfy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51F7974-3CC6-4D11-8385-ED12781B88B7}"/>
              </a:ext>
            </a:extLst>
          </p:cNvPr>
          <p:cNvGraphicFramePr>
            <a:graphicFrameLocks noChangeAspect="1"/>
          </p:cNvGraphicFramePr>
          <p:nvPr userDrawn="1">
            <p:custDataLst>
              <p:tags r:id="rId31"/>
            </p:custDataLst>
            <p:extLst>
              <p:ext uri="{D42A27DB-BD31-4B8C-83A1-F6EECF244321}">
                <p14:modId xmlns:p14="http://schemas.microsoft.com/office/powerpoint/2010/main" val="2087199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353" imgH="353" progId="TCLayout.ActiveDocument.1">
                  <p:embed/>
                </p:oleObj>
              </mc:Choice>
              <mc:Fallback>
                <p:oleObj name="think-cell Slide" r:id="rId32" imgW="353" imgH="353" progId="TCLayout.ActiveDocument.1">
                  <p:embed/>
                  <p:pic>
                    <p:nvPicPr>
                      <p:cNvPr id="10" name="Object 9" hidden="1">
                        <a:extLst>
                          <a:ext uri="{FF2B5EF4-FFF2-40B4-BE49-F238E27FC236}">
                            <a16:creationId xmlns:a16="http://schemas.microsoft.com/office/drawing/2014/main" id="{B51F7974-3CC6-4D11-8385-ED12781B88B7}"/>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2" name="Espace réservé du titre 1">
            <a:extLst>
              <a:ext uri="{FF2B5EF4-FFF2-40B4-BE49-F238E27FC236}">
                <a16:creationId xmlns:a16="http://schemas.microsoft.com/office/drawing/2014/main" id="{DF95BC87-ECDD-EBA2-B1D0-CA8967E5D977}"/>
              </a:ext>
            </a:extLst>
          </p:cNvPr>
          <p:cNvSpPr>
            <a:spLocks noGrp="1"/>
          </p:cNvSpPr>
          <p:nvPr>
            <p:ph type="title"/>
          </p:nvPr>
        </p:nvSpPr>
        <p:spPr>
          <a:xfrm rot="5400000">
            <a:off x="1331664" y="-698217"/>
            <a:ext cx="884419" cy="3600000"/>
          </a:xfrm>
          <a:prstGeom prst="round2SameRect">
            <a:avLst>
              <a:gd name="adj1" fmla="val 50000"/>
              <a:gd name="adj2" fmla="val 0"/>
            </a:avLst>
          </a:prstGeom>
          <a:noFill/>
          <a:ln w="12700">
            <a:solidFill>
              <a:schemeClr val="accent2"/>
            </a:solidFill>
          </a:ln>
        </p:spPr>
        <p:txBody>
          <a:bodyPr vert="vert270" lIns="91440" tIns="45720" rIns="91440" bIns="57600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7AAA195B-95B5-8A50-18FC-A49922E776A7}"/>
              </a:ext>
            </a:extLst>
          </p:cNvPr>
          <p:cNvSpPr>
            <a:spLocks noGrp="1"/>
          </p:cNvSpPr>
          <p:nvPr>
            <p:ph type="body" idx="1"/>
          </p:nvPr>
        </p:nvSpPr>
        <p:spPr>
          <a:xfrm>
            <a:off x="457200" y="2240895"/>
            <a:ext cx="10896599" cy="37403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pied de page 4">
            <a:extLst>
              <a:ext uri="{FF2B5EF4-FFF2-40B4-BE49-F238E27FC236}">
                <a16:creationId xmlns:a16="http://schemas.microsoft.com/office/drawing/2014/main" id="{6977D3FC-4FE8-B780-A274-D9A6CC7E0748}"/>
              </a:ext>
            </a:extLst>
          </p:cNvPr>
          <p:cNvSpPr>
            <a:spLocks noGrp="1"/>
          </p:cNvSpPr>
          <p:nvPr>
            <p:ph type="ftr" sz="quarter" idx="3"/>
          </p:nvPr>
        </p:nvSpPr>
        <p:spPr>
          <a:xfrm>
            <a:off x="7661338" y="6356350"/>
            <a:ext cx="4114800" cy="365125"/>
          </a:xfrm>
          <a:prstGeom prst="rect">
            <a:avLst/>
          </a:prstGeom>
        </p:spPr>
        <p:txBody>
          <a:bodyPr vert="horz" lIns="91440" tIns="45720" rIns="91440" bIns="45720" rtlCol="0" anchor="ctr"/>
          <a:lstStyle>
            <a:lvl1pPr algn="r">
              <a:defRPr sz="800" b="0" i="0">
                <a:solidFill>
                  <a:schemeClr val="tx1">
                    <a:tint val="75000"/>
                  </a:schemeClr>
                </a:solidFill>
                <a:latin typeface="Somfy Sans" panose="00000500000000000000" pitchFamily="50" charset="0"/>
              </a:defRPr>
            </a:lvl1pPr>
          </a:lstStyle>
          <a:p>
            <a:r>
              <a:rPr lang="en-GB"/>
              <a:t>Somfy Smart Shading offer</a:t>
            </a:r>
          </a:p>
        </p:txBody>
      </p:sp>
      <p:sp>
        <p:nvSpPr>
          <p:cNvPr id="6" name="Espace réservé du numéro de diapositive 5">
            <a:extLst>
              <a:ext uri="{FF2B5EF4-FFF2-40B4-BE49-F238E27FC236}">
                <a16:creationId xmlns:a16="http://schemas.microsoft.com/office/drawing/2014/main" id="{1BF19870-8E7A-AC02-9170-7CD53DC038C6}"/>
              </a:ext>
            </a:extLst>
          </p:cNvPr>
          <p:cNvSpPr>
            <a:spLocks noGrp="1"/>
          </p:cNvSpPr>
          <p:nvPr>
            <p:ph type="sldNum" sz="quarter" idx="4"/>
          </p:nvPr>
        </p:nvSpPr>
        <p:spPr>
          <a:xfrm>
            <a:off x="11646752" y="6356350"/>
            <a:ext cx="392056" cy="365125"/>
          </a:xfrm>
          <a:prstGeom prst="rect">
            <a:avLst/>
          </a:prstGeom>
        </p:spPr>
        <p:txBody>
          <a:bodyPr vert="horz" lIns="91440" tIns="45720" rIns="91440" bIns="45720" rtlCol="0" anchor="ctr"/>
          <a:lstStyle>
            <a:lvl1pPr algn="r">
              <a:defRPr sz="800" b="0" i="0">
                <a:solidFill>
                  <a:schemeClr val="tx1">
                    <a:tint val="75000"/>
                  </a:schemeClr>
                </a:solidFill>
                <a:latin typeface="Somfy Sans" pitchFamily="2" charset="0"/>
              </a:defRPr>
            </a:lvl1pPr>
          </a:lstStyle>
          <a:p>
            <a:fld id="{437F0C63-9D9F-2642-9BE6-825938832B4F}" type="slidenum">
              <a:rPr lang="en-GB" smtClean="0"/>
              <a:pPr/>
              <a:t>‹#›</a:t>
            </a:fld>
            <a:endParaRPr lang="en-GB"/>
          </a:p>
        </p:txBody>
      </p:sp>
      <p:pic>
        <p:nvPicPr>
          <p:cNvPr id="9" name="Image 8">
            <a:extLst>
              <a:ext uri="{FF2B5EF4-FFF2-40B4-BE49-F238E27FC236}">
                <a16:creationId xmlns:a16="http://schemas.microsoft.com/office/drawing/2014/main" id="{797805DB-5B3E-C58F-4AD8-FEFFA388367F}"/>
              </a:ext>
            </a:extLst>
          </p:cNvPr>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254561" y="6448289"/>
            <a:ext cx="608633" cy="159243"/>
          </a:xfrm>
          <a:prstGeom prst="rect">
            <a:avLst/>
          </a:prstGeom>
        </p:spPr>
      </p:pic>
    </p:spTree>
    <p:extLst>
      <p:ext uri="{BB962C8B-B14F-4D97-AF65-F5344CB8AC3E}">
        <p14:creationId xmlns:p14="http://schemas.microsoft.com/office/powerpoint/2010/main" val="11583852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Lst>
  <p:hf hdr="0" dt="0"/>
  <p:txStyles>
    <p:titleStyle>
      <a:lvl1pPr algn="l" defTabSz="914400" rtl="0" eaLnBrk="1" latinLnBrk="0" hangingPunct="1">
        <a:lnSpc>
          <a:spcPct val="100000"/>
        </a:lnSpc>
        <a:spcBef>
          <a:spcPct val="0"/>
        </a:spcBef>
        <a:buNone/>
        <a:defRPr sz="2000" b="0" i="0" kern="1200">
          <a:solidFill>
            <a:schemeClr val="accent1"/>
          </a:solidFill>
          <a:latin typeface="Somfy Sans" panose="00000500000000000000" pitchFamily="50"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accent1"/>
          </a:solidFill>
          <a:latin typeface="Somfy Sans"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accent1"/>
          </a:solidFill>
          <a:latin typeface="Somfy Sans"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b="0" i="0" kern="1200">
          <a:solidFill>
            <a:schemeClr val="accent1"/>
          </a:solidFill>
          <a:latin typeface="Somfy Sans"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100" b="0" i="0" kern="1200">
          <a:solidFill>
            <a:schemeClr val="accent1"/>
          </a:solidFill>
          <a:latin typeface="Somfy Sans"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b="0" i="0" kern="1200">
          <a:solidFill>
            <a:schemeClr val="accent1"/>
          </a:solidFill>
          <a:latin typeface="Somfy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1.xml"/><Relationship Id="rId1" Type="http://schemas.openxmlformats.org/officeDocument/2006/relationships/tags" Target="../tags/tag9.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hyperlink" Target="https://somfy.sharepoint.com/:f:/s/TS2/baee/EuBm0ff94hxHivQOJC52nncB_-bTev3jQPTmGYxnoD1Wdw?email=maciej.gaszczak%40somfy.com&amp;e=OtYHGM" TargetMode="External"/><Relationship Id="rId1" Type="http://schemas.openxmlformats.org/officeDocument/2006/relationships/slideLayout" Target="../slideLayouts/slideLayout9.xml"/><Relationship Id="rId6" Type="http://schemas.openxmlformats.org/officeDocument/2006/relationships/image" Target="../media/image14.jpeg"/><Relationship Id="rId11" Type="http://schemas.openxmlformats.org/officeDocument/2006/relationships/image" Target="../media/image19.emf"/><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318350-DA3D-B124-4C0C-AC4DDEAD53BF}"/>
              </a:ext>
            </a:extLst>
          </p:cNvPr>
          <p:cNvSpPr>
            <a:spLocks noGrp="1"/>
          </p:cNvSpPr>
          <p:nvPr>
            <p:ph type="title"/>
          </p:nvPr>
        </p:nvSpPr>
        <p:spPr>
          <a:xfrm>
            <a:off x="160256" y="2315255"/>
            <a:ext cx="3399374" cy="2227490"/>
          </a:xfrm>
        </p:spPr>
        <p:txBody>
          <a:bodyPr>
            <a:normAutofit/>
          </a:bodyPr>
          <a:lstStyle/>
          <a:p>
            <a:br>
              <a:rPr lang="fr-FR"/>
            </a:br>
            <a:r>
              <a:rPr lang="pl-PL"/>
              <a:t>Smoove RTS range replacement</a:t>
            </a:r>
            <a:br>
              <a:rPr lang="fr-FR"/>
            </a:br>
            <a:br>
              <a:rPr lang="fr-FR"/>
            </a:br>
            <a:endParaRPr lang="fr-FR"/>
          </a:p>
        </p:txBody>
      </p:sp>
      <p:pic>
        <p:nvPicPr>
          <p:cNvPr id="6" name="Espace réservé pour une image  5">
            <a:extLst>
              <a:ext uri="{FF2B5EF4-FFF2-40B4-BE49-F238E27FC236}">
                <a16:creationId xmlns:a16="http://schemas.microsoft.com/office/drawing/2014/main" id="{B318AB65-64E6-154D-456F-8EF3AACDFC54}"/>
              </a:ext>
            </a:extLst>
          </p:cNvPr>
          <p:cNvPicPr>
            <a:picLocks noGrp="1" noChangeAspect="1"/>
          </p:cNvPicPr>
          <p:nvPr>
            <p:ph type="pic" sz="quarter" idx="13"/>
          </p:nvPr>
        </p:nvPicPr>
        <p:blipFill>
          <a:blip r:embed="rId4" cstate="print">
            <a:extLst>
              <a:ext uri="{28A0092B-C50C-407E-A947-70E740481C1C}">
                <a14:useLocalDpi xmlns:a14="http://schemas.microsoft.com/office/drawing/2010/main"/>
              </a:ext>
            </a:extLst>
          </a:blip>
          <a:srcRect/>
          <a:stretch/>
        </p:blipFill>
        <p:spPr>
          <a:xfrm>
            <a:off x="2643073" y="0"/>
            <a:ext cx="9548927" cy="6858000"/>
          </a:xfrm>
        </p:spPr>
      </p:pic>
    </p:spTree>
    <p:custDataLst>
      <p:tags r:id="rId1"/>
    </p:custDataLst>
    <p:extLst>
      <p:ext uri="{BB962C8B-B14F-4D97-AF65-F5344CB8AC3E}">
        <p14:creationId xmlns:p14="http://schemas.microsoft.com/office/powerpoint/2010/main" val="79940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 coins arrondis 6">
            <a:extLst>
              <a:ext uri="{FF2B5EF4-FFF2-40B4-BE49-F238E27FC236}">
                <a16:creationId xmlns:a16="http://schemas.microsoft.com/office/drawing/2014/main" id="{15966677-3DB8-9DC2-B671-3AA07C1FB444}"/>
              </a:ext>
            </a:extLst>
          </p:cNvPr>
          <p:cNvSpPr/>
          <p:nvPr/>
        </p:nvSpPr>
        <p:spPr>
          <a:xfrm>
            <a:off x="1479109" y="4987252"/>
            <a:ext cx="4624141" cy="1099919"/>
          </a:xfrm>
          <a:prstGeom prst="roundRect">
            <a:avLst/>
          </a:prstGeom>
          <a:solidFill>
            <a:srgbClr val="FCFBFA"/>
          </a:solidFill>
          <a:ln w="19050">
            <a:solidFill>
              <a:srgbClr val="25485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30" name="Rectangle : coins arrondis 4">
            <a:extLst>
              <a:ext uri="{FF2B5EF4-FFF2-40B4-BE49-F238E27FC236}">
                <a16:creationId xmlns:a16="http://schemas.microsoft.com/office/drawing/2014/main" id="{82F90BD5-1876-05C5-1119-2180984C4A25}"/>
              </a:ext>
            </a:extLst>
          </p:cNvPr>
          <p:cNvSpPr/>
          <p:nvPr/>
        </p:nvSpPr>
        <p:spPr>
          <a:xfrm>
            <a:off x="1485206" y="4005041"/>
            <a:ext cx="4624141" cy="914400"/>
          </a:xfrm>
          <a:prstGeom prst="roundRect">
            <a:avLst/>
          </a:prstGeom>
          <a:solidFill>
            <a:srgbClr val="366B86"/>
          </a:solidFill>
          <a:ln w="19050">
            <a:solidFill>
              <a:srgbClr val="F5F1E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4" name="Espace réservé du numéro de diapositive 3">
            <a:extLst>
              <a:ext uri="{FF2B5EF4-FFF2-40B4-BE49-F238E27FC236}">
                <a16:creationId xmlns:a16="http://schemas.microsoft.com/office/drawing/2014/main" id="{B884305D-CDE6-CE46-E3F8-1B8F743E21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37F0C63-9D9F-2642-9BE6-825938832B4F}" type="slidenum">
              <a:rPr kumimoji="0" lang="en-GB" sz="800" b="0" i="0" u="none" strike="noStrike" kern="0" cap="none" spc="0" normalizeH="0" baseline="0" noProof="0" smtClean="0">
                <a:ln>
                  <a:noFill/>
                </a:ln>
                <a:solidFill>
                  <a:srgbClr val="25485A"/>
                </a:solidFill>
                <a:effectLst/>
                <a:uLnTx/>
                <a:uFillTx/>
                <a:latin typeface="Somfy Sans" pitchFamily="2" charset="0"/>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GB" sz="800" b="0" i="0" u="none" strike="noStrike" kern="0" cap="none" spc="0" normalizeH="0" baseline="0" noProof="0">
              <a:ln>
                <a:noFill/>
              </a:ln>
              <a:solidFill>
                <a:srgbClr val="25485A"/>
              </a:solidFill>
              <a:effectLst/>
              <a:uLnTx/>
              <a:uFillTx/>
              <a:latin typeface="Somfy Sans" pitchFamily="2" charset="0"/>
              <a:ea typeface="+mn-ea"/>
              <a:cs typeface="Arial"/>
              <a:sym typeface="Arial"/>
            </a:endParaRPr>
          </a:p>
        </p:txBody>
      </p:sp>
      <p:sp>
        <p:nvSpPr>
          <p:cNvPr id="6" name="Titre 5">
            <a:extLst>
              <a:ext uri="{FF2B5EF4-FFF2-40B4-BE49-F238E27FC236}">
                <a16:creationId xmlns:a16="http://schemas.microsoft.com/office/drawing/2014/main" id="{6727DECC-F34A-42B0-7C29-3C5C789F1DFC}"/>
              </a:ext>
            </a:extLst>
          </p:cNvPr>
          <p:cNvSpPr>
            <a:spLocks noGrp="1"/>
          </p:cNvSpPr>
          <p:nvPr>
            <p:ph type="title"/>
          </p:nvPr>
        </p:nvSpPr>
        <p:spPr>
          <a:xfrm>
            <a:off x="457199" y="365126"/>
            <a:ext cx="11189553" cy="659704"/>
          </a:xfrm>
        </p:spPr>
        <p:txBody>
          <a:bodyPr/>
          <a:lstStyle/>
          <a:p>
            <a:r>
              <a:rPr lang="cs-CZ" err="1"/>
              <a:t>Smoove</a:t>
            </a:r>
            <a:r>
              <a:rPr lang="cs-CZ"/>
              <a:t> RTS </a:t>
            </a:r>
            <a:r>
              <a:rPr lang="cs-CZ" err="1"/>
              <a:t>range</a:t>
            </a:r>
            <a:r>
              <a:rPr lang="cs-CZ"/>
              <a:t> </a:t>
            </a:r>
            <a:r>
              <a:rPr lang="cs-CZ" err="1"/>
              <a:t>replacement</a:t>
            </a:r>
            <a:r>
              <a:rPr lang="cs-CZ"/>
              <a:t> in 2025</a:t>
            </a:r>
            <a:endParaRPr lang="fr-FR"/>
          </a:p>
        </p:txBody>
      </p:sp>
      <p:cxnSp>
        <p:nvCxnSpPr>
          <p:cNvPr id="106" name="Connecteur droit 17">
            <a:extLst>
              <a:ext uri="{FF2B5EF4-FFF2-40B4-BE49-F238E27FC236}">
                <a16:creationId xmlns:a16="http://schemas.microsoft.com/office/drawing/2014/main" id="{2854D052-6DD9-F8C2-76A7-2A67DFE66759}"/>
              </a:ext>
            </a:extLst>
          </p:cNvPr>
          <p:cNvCxnSpPr>
            <a:cxnSpLocks/>
          </p:cNvCxnSpPr>
          <p:nvPr/>
        </p:nvCxnSpPr>
        <p:spPr>
          <a:xfrm>
            <a:off x="11683234" y="1300751"/>
            <a:ext cx="0" cy="1014919"/>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sp>
        <p:nvSpPr>
          <p:cNvPr id="2" name="Rectangle : coins arrondis 1">
            <a:extLst>
              <a:ext uri="{FF2B5EF4-FFF2-40B4-BE49-F238E27FC236}">
                <a16:creationId xmlns:a16="http://schemas.microsoft.com/office/drawing/2014/main" id="{19F241A2-C3FB-491C-BD6C-31600A39FFFB}"/>
              </a:ext>
            </a:extLst>
          </p:cNvPr>
          <p:cNvSpPr/>
          <p:nvPr/>
        </p:nvSpPr>
        <p:spPr>
          <a:xfrm>
            <a:off x="1412284" y="1385718"/>
            <a:ext cx="10671375" cy="914400"/>
          </a:xfrm>
          <a:prstGeom prst="roundRect">
            <a:avLst/>
          </a:prstGeom>
          <a:ln w="19050">
            <a:solidFill>
              <a:srgbClr val="F5F1E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3" name="Rectangle : coins arrondis 2">
            <a:extLst>
              <a:ext uri="{FF2B5EF4-FFF2-40B4-BE49-F238E27FC236}">
                <a16:creationId xmlns:a16="http://schemas.microsoft.com/office/drawing/2014/main" id="{D13FCE3E-9F18-ECA5-3458-0F7291A7AF47}"/>
              </a:ext>
            </a:extLst>
          </p:cNvPr>
          <p:cNvSpPr/>
          <p:nvPr/>
        </p:nvSpPr>
        <p:spPr>
          <a:xfrm>
            <a:off x="1424279" y="2370156"/>
            <a:ext cx="10665477" cy="1099919"/>
          </a:xfrm>
          <a:prstGeom prst="roundRect">
            <a:avLst/>
          </a:prstGeom>
          <a:solidFill>
            <a:srgbClr val="F5F1EA"/>
          </a:solidFill>
          <a:ln w="19050">
            <a:solidFill>
              <a:srgbClr val="25485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8" name="Rectangle : coins arrondis 7">
            <a:extLst>
              <a:ext uri="{FF2B5EF4-FFF2-40B4-BE49-F238E27FC236}">
                <a16:creationId xmlns:a16="http://schemas.microsoft.com/office/drawing/2014/main" id="{DD55CD80-05C6-71C5-8C0D-241F78C62A8F}"/>
              </a:ext>
            </a:extLst>
          </p:cNvPr>
          <p:cNvSpPr/>
          <p:nvPr/>
        </p:nvSpPr>
        <p:spPr>
          <a:xfrm>
            <a:off x="80286" y="1368568"/>
            <a:ext cx="1190626" cy="914400"/>
          </a:xfrm>
          <a:prstGeom prst="roundRect">
            <a:avLst/>
          </a:prstGeom>
          <a:ln w="19050">
            <a:solidFill>
              <a:srgbClr val="F5F1E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err="1">
                <a:ln>
                  <a:noFill/>
                </a:ln>
                <a:solidFill>
                  <a:srgbClr val="FFFFFF"/>
                </a:solidFill>
                <a:effectLst/>
                <a:uLnTx/>
                <a:uFillTx/>
                <a:latin typeface="Calibri" panose="020F0502020204030204"/>
                <a:ea typeface="+mn-ea"/>
                <a:cs typeface="+mn-cs"/>
                <a:sym typeface="Arial"/>
              </a:rPr>
              <a:t>Smoove</a:t>
            </a:r>
            <a:r>
              <a:rPr kumimoji="0" lang="cs-CZ" sz="1400" b="0" i="0" u="none" strike="noStrike" kern="0" cap="none" spc="0" normalizeH="0" baseline="0" noProof="0">
                <a:ln>
                  <a:noFill/>
                </a:ln>
                <a:solidFill>
                  <a:srgbClr val="FFFFFF"/>
                </a:solidFill>
                <a:effectLst/>
                <a:uLnTx/>
                <a:uFillTx/>
                <a:latin typeface="Calibri" panose="020F0502020204030204"/>
                <a:ea typeface="+mn-ea"/>
                <a:cs typeface="+mn-cs"/>
                <a:sym typeface="Arial"/>
              </a:rPr>
              <a:t> RTS</a:t>
            </a:r>
            <a:endParaRPr kumimoji="0" lang="fr-FR" sz="14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9" name="Rectangle : coins arrondis 8">
            <a:extLst>
              <a:ext uri="{FF2B5EF4-FFF2-40B4-BE49-F238E27FC236}">
                <a16:creationId xmlns:a16="http://schemas.microsoft.com/office/drawing/2014/main" id="{466B03BE-36E4-DA3D-2FB9-A6F7991C03AE}"/>
              </a:ext>
            </a:extLst>
          </p:cNvPr>
          <p:cNvSpPr/>
          <p:nvPr/>
        </p:nvSpPr>
        <p:spPr>
          <a:xfrm>
            <a:off x="80286" y="3987090"/>
            <a:ext cx="1190626" cy="914400"/>
          </a:xfrm>
          <a:prstGeom prst="roundRect">
            <a:avLst/>
          </a:prstGeom>
          <a:ln w="19050">
            <a:solidFill>
              <a:srgbClr val="F5F1E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400" b="0" i="0" u="none" strike="noStrike" kern="0" cap="none" spc="0" normalizeH="0" baseline="0" noProof="0" err="1">
                <a:ln>
                  <a:noFill/>
                </a:ln>
                <a:solidFill>
                  <a:srgbClr val="FFFFFF"/>
                </a:solidFill>
                <a:effectLst/>
                <a:uLnTx/>
                <a:uFillTx/>
                <a:latin typeface="Calibri" panose="020F0502020204030204"/>
                <a:ea typeface="+mn-ea"/>
                <a:cs typeface="+mn-cs"/>
                <a:sym typeface="Arial"/>
              </a:rPr>
              <a:t>Smoove</a:t>
            </a:r>
            <a:r>
              <a:rPr kumimoji="0" lang="cs-CZ" sz="1400" b="0" i="0" u="none" strike="noStrike" kern="0" cap="none" spc="0" normalizeH="0" baseline="0" noProof="0">
                <a:ln>
                  <a:noFill/>
                </a:ln>
                <a:solidFill>
                  <a:srgbClr val="FFFFFF"/>
                </a:solidFill>
                <a:effectLst/>
                <a:uLnTx/>
                <a:uFillTx/>
                <a:latin typeface="Calibri" panose="020F0502020204030204"/>
                <a:ea typeface="+mn-ea"/>
                <a:cs typeface="+mn-cs"/>
                <a:sym typeface="Arial"/>
              </a:rPr>
              <a:t> RTS</a:t>
            </a:r>
            <a:endParaRPr kumimoji="0" lang="fr-FR" sz="1400" b="0" i="0" u="none" strike="noStrike" kern="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0" name="Rectangle : coins arrondis 9">
            <a:extLst>
              <a:ext uri="{FF2B5EF4-FFF2-40B4-BE49-F238E27FC236}">
                <a16:creationId xmlns:a16="http://schemas.microsoft.com/office/drawing/2014/main" id="{3593A586-8AF1-B2FB-EB17-96EDB760472E}"/>
              </a:ext>
            </a:extLst>
          </p:cNvPr>
          <p:cNvSpPr/>
          <p:nvPr/>
        </p:nvSpPr>
        <p:spPr>
          <a:xfrm>
            <a:off x="80285" y="2391421"/>
            <a:ext cx="1190626" cy="1099919"/>
          </a:xfrm>
          <a:prstGeom prst="roundRect">
            <a:avLst/>
          </a:prstGeom>
          <a:solidFill>
            <a:srgbClr val="F5F1EA"/>
          </a:solidFill>
          <a:ln w="19050">
            <a:solidFill>
              <a:srgbClr val="25485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400" b="1" i="0" u="none" strike="noStrike" kern="0" cap="none" spc="0" normalizeH="0" baseline="0" noProof="0" err="1">
                <a:ln>
                  <a:noFill/>
                </a:ln>
                <a:solidFill>
                  <a:srgbClr val="25485A"/>
                </a:solidFill>
                <a:effectLst/>
                <a:uLnTx/>
                <a:uFillTx/>
                <a:latin typeface="Calibri" panose="020F0502020204030204"/>
                <a:ea typeface="+mn-ea"/>
                <a:cs typeface="+mn-cs"/>
                <a:sym typeface="Arial"/>
              </a:rPr>
              <a:t>Smoove</a:t>
            </a:r>
            <a:r>
              <a:rPr kumimoji="0" lang="cs-CZ" sz="1400" b="1" i="0" u="none" strike="noStrike" kern="0" cap="none" spc="0" normalizeH="0" baseline="0" noProof="0">
                <a:ln>
                  <a:noFill/>
                </a:ln>
                <a:solidFill>
                  <a:srgbClr val="25485A"/>
                </a:solidFill>
                <a:effectLst/>
                <a:uLnTx/>
                <a:uFillTx/>
                <a:latin typeface="Calibri" panose="020F0502020204030204"/>
                <a:ea typeface="+mn-ea"/>
                <a:cs typeface="+mn-cs"/>
                <a:sym typeface="Arial"/>
              </a:rPr>
              <a:t> II RTS</a:t>
            </a:r>
            <a:endParaRPr kumimoji="0" lang="fr-FR" sz="1400" b="1" i="0" u="none" strike="noStrike" kern="0" cap="none" spc="0" normalizeH="0" baseline="0" noProof="0">
              <a:ln>
                <a:noFill/>
              </a:ln>
              <a:solidFill>
                <a:srgbClr val="25485A"/>
              </a:solidFill>
              <a:effectLst/>
              <a:uLnTx/>
              <a:uFillTx/>
              <a:latin typeface="Calibri" panose="020F0502020204030204"/>
              <a:ea typeface="+mn-ea"/>
              <a:cs typeface="+mn-cs"/>
              <a:sym typeface="Arial"/>
            </a:endParaRPr>
          </a:p>
        </p:txBody>
      </p:sp>
      <p:sp>
        <p:nvSpPr>
          <p:cNvPr id="11" name="Rectangle : coins arrondis 10">
            <a:extLst>
              <a:ext uri="{FF2B5EF4-FFF2-40B4-BE49-F238E27FC236}">
                <a16:creationId xmlns:a16="http://schemas.microsoft.com/office/drawing/2014/main" id="{802815CB-7727-CD8F-893F-785620921651}"/>
              </a:ext>
            </a:extLst>
          </p:cNvPr>
          <p:cNvSpPr/>
          <p:nvPr/>
        </p:nvSpPr>
        <p:spPr>
          <a:xfrm>
            <a:off x="80285" y="5002008"/>
            <a:ext cx="1190626" cy="1099919"/>
          </a:xfrm>
          <a:prstGeom prst="roundRect">
            <a:avLst/>
          </a:prstGeom>
          <a:solidFill>
            <a:srgbClr val="F5F1EA"/>
          </a:solidFill>
          <a:ln w="19050">
            <a:solidFill>
              <a:srgbClr val="25485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400" b="1" i="0" u="none" strike="noStrike" kern="0" cap="none" spc="0" normalizeH="0" baseline="0" noProof="0" err="1">
                <a:ln>
                  <a:noFill/>
                </a:ln>
                <a:solidFill>
                  <a:srgbClr val="25485A"/>
                </a:solidFill>
                <a:effectLst/>
                <a:uLnTx/>
                <a:uFillTx/>
                <a:latin typeface="Calibri" panose="020F0502020204030204"/>
                <a:ea typeface="+mn-ea"/>
                <a:cs typeface="+mn-cs"/>
                <a:sym typeface="Arial"/>
              </a:rPr>
              <a:t>Smoove</a:t>
            </a:r>
            <a:r>
              <a:rPr kumimoji="0" lang="cs-CZ" sz="1400" b="1" i="0" u="none" strike="noStrike" kern="0" cap="none" spc="0" normalizeH="0" baseline="0" noProof="0">
                <a:ln>
                  <a:noFill/>
                </a:ln>
                <a:solidFill>
                  <a:srgbClr val="25485A"/>
                </a:solidFill>
                <a:effectLst/>
                <a:uLnTx/>
                <a:uFillTx/>
                <a:latin typeface="Calibri" panose="020F0502020204030204"/>
                <a:ea typeface="+mn-ea"/>
                <a:cs typeface="+mn-cs"/>
                <a:sym typeface="Arial"/>
              </a:rPr>
              <a:t> II RTS</a:t>
            </a:r>
            <a:endParaRPr kumimoji="0" lang="fr-FR" sz="1400" b="1" i="0" u="none" strike="noStrike" kern="0" cap="none" spc="0" normalizeH="0" baseline="0" noProof="0">
              <a:ln>
                <a:noFill/>
              </a:ln>
              <a:solidFill>
                <a:srgbClr val="25485A"/>
              </a:solidFill>
              <a:effectLst/>
              <a:uLnTx/>
              <a:uFillTx/>
              <a:latin typeface="Calibri" panose="020F0502020204030204"/>
              <a:ea typeface="+mn-ea"/>
              <a:cs typeface="+mn-cs"/>
              <a:sym typeface="Arial"/>
            </a:endParaRPr>
          </a:p>
        </p:txBody>
      </p:sp>
      <p:sp>
        <p:nvSpPr>
          <p:cNvPr id="197" name="ZoneTexte 37">
            <a:extLst>
              <a:ext uri="{FF2B5EF4-FFF2-40B4-BE49-F238E27FC236}">
                <a16:creationId xmlns:a16="http://schemas.microsoft.com/office/drawing/2014/main" id="{082B2104-CEC5-FD7F-D754-15BEE4A35DB9}"/>
              </a:ext>
            </a:extLst>
          </p:cNvPr>
          <p:cNvSpPr txBox="1"/>
          <p:nvPr/>
        </p:nvSpPr>
        <p:spPr>
          <a:xfrm>
            <a:off x="6345065" y="4110089"/>
            <a:ext cx="5683899" cy="272382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AU" sz="1800" b="0" i="0" u="none" strike="noStrike">
                <a:solidFill>
                  <a:srgbClr val="474747"/>
                </a:solidFill>
                <a:effectLst/>
                <a:latin typeface="Arial" panose="020B0604020202020204" pitchFamily="34" charset="0"/>
              </a:rPr>
              <a:t>The Smoove RTS II range offers a complete redesigned range. With its standard compliant design (access to battery cell) and the rationalization (only mechanical switches), the Smoove iconic wall switch range remains up to date to keeps enabling / piloting Somfy solar protections.</a:t>
            </a:r>
            <a:endParaRPr lang="cs-CZ" sz="1800" b="0" i="0" u="none" strike="noStrike">
              <a:solidFill>
                <a:srgbClr val="474747"/>
              </a:solidFill>
              <a:effectLst/>
              <a:latin typeface="Arial" panose="020B0604020202020204" pitchFamily="34" charset="0"/>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cs-CZ" sz="1800" kern="1200" cap="none" spc="0" normalizeH="0" baseline="0" noProof="0">
              <a:ln>
                <a:noFill/>
              </a:ln>
              <a:solidFill>
                <a:srgbClr val="474747"/>
              </a:solidFill>
              <a:uLnTx/>
              <a:uFillTx/>
              <a:latin typeface="Arial" panose="020B0604020202020204" pitchFamily="34" charset="0"/>
              <a:ea typeface="+mn-ea"/>
              <a:cs typeface="Biome Light" panose="020B0303030204020804" pitchFamily="34" charset="0"/>
              <a:sym typeface="Arial"/>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cs-CZ" sz="1800" b="0" i="0" u="none" strike="noStrike" err="1">
                <a:solidFill>
                  <a:srgbClr val="FF0000"/>
                </a:solidFill>
                <a:effectLst/>
                <a:latin typeface="Arial" panose="020B0604020202020204" pitchFamily="34" charset="0"/>
                <a:cs typeface="Biome Light" panose="020B0303030204020804" pitchFamily="34" charset="0"/>
                <a:sym typeface="Arial"/>
                <a:hlinkClick r:id="rId2">
                  <a:extLst>
                    <a:ext uri="{A12FA001-AC4F-418D-AE19-62706E023703}">
                      <ahyp:hlinkClr xmlns:ahyp="http://schemas.microsoft.com/office/drawing/2018/hyperlinkcolor" val="tx"/>
                    </a:ext>
                  </a:extLst>
                </a:hlinkClick>
              </a:rPr>
              <a:t>Technical</a:t>
            </a:r>
            <a:r>
              <a:rPr lang="cs-CZ" sz="1800" b="0" i="0" u="none" strike="noStrike">
                <a:solidFill>
                  <a:srgbClr val="FF0000"/>
                </a:solidFill>
                <a:effectLst/>
                <a:latin typeface="Arial" panose="020B0604020202020204" pitchFamily="34" charset="0"/>
                <a:cs typeface="Biome Light" panose="020B0303030204020804" pitchFamily="34" charset="0"/>
                <a:sym typeface="Arial"/>
                <a:hlinkClick r:id="rId2">
                  <a:extLst>
                    <a:ext uri="{A12FA001-AC4F-418D-AE19-62706E023703}">
                      <ahyp:hlinkClr xmlns:ahyp="http://schemas.microsoft.com/office/drawing/2018/hyperlinkcolor" val="tx"/>
                    </a:ext>
                  </a:extLst>
                </a:hlinkClick>
              </a:rPr>
              <a:t> </a:t>
            </a:r>
            <a:r>
              <a:rPr lang="cs-CZ" sz="1800" b="0" i="0" u="none" strike="noStrike" err="1">
                <a:solidFill>
                  <a:srgbClr val="FF0000"/>
                </a:solidFill>
                <a:effectLst/>
                <a:latin typeface="Arial" panose="020B0604020202020204" pitchFamily="34" charset="0"/>
                <a:cs typeface="Biome Light" panose="020B0303030204020804" pitchFamily="34" charset="0"/>
                <a:sym typeface="Arial"/>
                <a:hlinkClick r:id="rId2">
                  <a:extLst>
                    <a:ext uri="{A12FA001-AC4F-418D-AE19-62706E023703}">
                      <ahyp:hlinkClr xmlns:ahyp="http://schemas.microsoft.com/office/drawing/2018/hyperlinkcolor" val="tx"/>
                    </a:ext>
                  </a:extLst>
                </a:hlinkClick>
              </a:rPr>
              <a:t>datesheets</a:t>
            </a:r>
            <a:r>
              <a:rPr lang="cs-CZ" sz="1800" b="0" i="0" u="none" strike="noStrike">
                <a:solidFill>
                  <a:srgbClr val="FF0000"/>
                </a:solidFill>
                <a:effectLst/>
                <a:latin typeface="Arial" panose="020B0604020202020204" pitchFamily="34" charset="0"/>
                <a:cs typeface="Biome Light" panose="020B0303030204020804" pitchFamily="34" charset="0"/>
                <a:sym typeface="Arial"/>
                <a:hlinkClick r:id="rId2">
                  <a:extLst>
                    <a:ext uri="{A12FA001-AC4F-418D-AE19-62706E023703}">
                      <ahyp:hlinkClr xmlns:ahyp="http://schemas.microsoft.com/office/drawing/2018/hyperlinkcolor" val="tx"/>
                    </a:ext>
                  </a:extLst>
                </a:hlinkClick>
              </a:rPr>
              <a:t> and </a:t>
            </a:r>
            <a:r>
              <a:rPr lang="cs-CZ" sz="1800" b="0" i="0" u="none" strike="noStrike" err="1">
                <a:solidFill>
                  <a:srgbClr val="FF0000"/>
                </a:solidFill>
                <a:effectLst/>
                <a:latin typeface="Arial" panose="020B0604020202020204" pitchFamily="34" charset="0"/>
                <a:cs typeface="Biome Light" panose="020B0303030204020804" pitchFamily="34" charset="0"/>
                <a:sym typeface="Arial"/>
                <a:hlinkClick r:id="rId2">
                  <a:extLst>
                    <a:ext uri="{A12FA001-AC4F-418D-AE19-62706E023703}">
                      <ahyp:hlinkClr xmlns:ahyp="http://schemas.microsoft.com/office/drawing/2018/hyperlinkcolor" val="tx"/>
                    </a:ext>
                  </a:extLst>
                </a:hlinkClick>
              </a:rPr>
              <a:t>manuals</a:t>
            </a:r>
            <a:endParaRPr lang="cs-CZ" sz="1800" b="0" i="0" u="none" strike="noStrike">
              <a:solidFill>
                <a:srgbClr val="FF0000"/>
              </a:solidFill>
              <a:effectLst/>
              <a:latin typeface="Arial" panose="020B0604020202020204" pitchFamily="34" charset="0"/>
              <a:cs typeface="Biome Light" panose="020B0303030204020804" pitchFamily="34" charset="0"/>
              <a:sym typeface="Aria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lang="cs-CZ" sz="1800" b="0" i="0" u="none" strike="noStrike">
              <a:solidFill>
                <a:srgbClr val="474747"/>
              </a:solidFill>
              <a:effectLst/>
              <a:latin typeface="Arial" panose="020B0604020202020204" pitchFamily="34" charset="0"/>
              <a:cs typeface="Biome Light" panose="020B0303030204020804" pitchFamily="34" charset="0"/>
              <a:sym typeface="Arial"/>
            </a:endParaRP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srgbClr val="FFFFFF"/>
              </a:solidFill>
              <a:effectLst/>
              <a:uLnTx/>
              <a:uFillTx/>
              <a:latin typeface="Somfy Sans" panose="020B0604020202020204" charset="0"/>
              <a:ea typeface="+mn-ea"/>
              <a:cs typeface="Biome Light" panose="020B0303030204020804" pitchFamily="34" charset="0"/>
              <a:sym typeface="Arial"/>
            </a:endParaRPr>
          </a:p>
        </p:txBody>
      </p:sp>
      <p:pic>
        <p:nvPicPr>
          <p:cNvPr id="1026" name="Picture 2" descr="A picture containing text, clock, jack, electronics&#10;&#10;Description automatically generated">
            <a:extLst>
              <a:ext uri="{FF2B5EF4-FFF2-40B4-BE49-F238E27FC236}">
                <a16:creationId xmlns:a16="http://schemas.microsoft.com/office/drawing/2014/main" id="{68301571-D5B4-B01B-ACB8-0BE7EF46A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161" y="1432706"/>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picture containing text, electronics, case, accessory&#10;&#10;Description automatically generated">
            <a:extLst>
              <a:ext uri="{FF2B5EF4-FFF2-40B4-BE49-F238E27FC236}">
                <a16:creationId xmlns:a16="http://schemas.microsoft.com/office/drawing/2014/main" id="{8E610B08-BEF7-7EE2-F924-FC564B162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339" y="1429860"/>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icture containing case&#10;&#10;Description automatically generated">
            <a:extLst>
              <a:ext uri="{FF2B5EF4-FFF2-40B4-BE49-F238E27FC236}">
                <a16:creationId xmlns:a16="http://schemas.microsoft.com/office/drawing/2014/main" id="{1686331F-22B4-8D4A-1494-46745098E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587" y="1424957"/>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735060FE-734C-B6F6-6899-272A4C175A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6480" y="1429860"/>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icture containing electronics, jack&#10;&#10;Description automatically generated">
            <a:extLst>
              <a:ext uri="{FF2B5EF4-FFF2-40B4-BE49-F238E27FC236}">
                <a16:creationId xmlns:a16="http://schemas.microsoft.com/office/drawing/2014/main" id="{9292B170-391A-8C9C-C4E1-AC5B554EB1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71656" y="1413184"/>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iagram&#10;&#10;Description automatically generated with medium confidence">
            <a:extLst>
              <a:ext uri="{FF2B5EF4-FFF2-40B4-BE49-F238E27FC236}">
                <a16:creationId xmlns:a16="http://schemas.microsoft.com/office/drawing/2014/main" id="{C6E17CFD-D7BA-F0F5-2B96-A2108DC69D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9906" y="4062265"/>
            <a:ext cx="657753"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picture containing text&#10;&#10;Description automatically generated">
            <a:extLst>
              <a:ext uri="{FF2B5EF4-FFF2-40B4-BE49-F238E27FC236}">
                <a16:creationId xmlns:a16="http://schemas.microsoft.com/office/drawing/2014/main" id="{EC6D36C3-2D17-097D-6BBA-78CBB5D18B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1010" y="4062265"/>
            <a:ext cx="657752" cy="64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picture containing text, picture frame&#10;&#10;Description automatically generated">
            <a:extLst>
              <a:ext uri="{FF2B5EF4-FFF2-40B4-BE49-F238E27FC236}">
                <a16:creationId xmlns:a16="http://schemas.microsoft.com/office/drawing/2014/main" id="{6F760AB0-81B3-7C65-F82F-88832E978A76}"/>
              </a:ext>
            </a:extLst>
          </p:cNvPr>
          <p:cNvPicPr>
            <a:picLocks noChangeAspect="1"/>
          </p:cNvPicPr>
          <p:nvPr/>
        </p:nvPicPr>
        <p:blipFill rotWithShape="1">
          <a:blip r:embed="rId10"/>
          <a:srcRect l="28388" t="15411" r="28508" b="15494"/>
          <a:stretch/>
        </p:blipFill>
        <p:spPr>
          <a:xfrm>
            <a:off x="5638118" y="2391950"/>
            <a:ext cx="930263" cy="932088"/>
          </a:xfrm>
          <a:prstGeom prst="rect">
            <a:avLst/>
          </a:prstGeom>
        </p:spPr>
      </p:pic>
      <p:sp>
        <p:nvSpPr>
          <p:cNvPr id="21" name="TextBox 20">
            <a:extLst>
              <a:ext uri="{FF2B5EF4-FFF2-40B4-BE49-F238E27FC236}">
                <a16:creationId xmlns:a16="http://schemas.microsoft.com/office/drawing/2014/main" id="{4A68D322-6688-0D9D-C8BA-1BAB68C1D32A}"/>
              </a:ext>
            </a:extLst>
          </p:cNvPr>
          <p:cNvSpPr txBox="1"/>
          <p:nvPr/>
        </p:nvSpPr>
        <p:spPr>
          <a:xfrm>
            <a:off x="5557345" y="3273946"/>
            <a:ext cx="1190626"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err="1">
                <a:ln>
                  <a:noFill/>
                </a:ln>
                <a:solidFill>
                  <a:prstClr val="black"/>
                </a:solidFill>
                <a:effectLst/>
                <a:uLnTx/>
                <a:uFillTx/>
                <a:latin typeface="Arial"/>
                <a:ea typeface="+mn-ea"/>
                <a:cs typeface="+mn-cs"/>
              </a:rPr>
              <a:t>Smoove</a:t>
            </a:r>
            <a:r>
              <a:rPr kumimoji="0" lang="fr-FR" sz="1000" b="0" i="0" u="none" strike="noStrike" kern="1200" cap="none" spc="0" normalizeH="0" baseline="0" noProof="0">
                <a:ln>
                  <a:noFill/>
                </a:ln>
                <a:solidFill>
                  <a:prstClr val="black"/>
                </a:solidFill>
                <a:effectLst/>
                <a:uLnTx/>
                <a:uFillTx/>
                <a:latin typeface="Arial"/>
                <a:ea typeface="+mn-ea"/>
                <a:cs typeface="+mn-cs"/>
              </a:rPr>
              <a:t> 1 RTS II</a:t>
            </a:r>
          </a:p>
        </p:txBody>
      </p:sp>
      <p:sp>
        <p:nvSpPr>
          <p:cNvPr id="23" name="TextBox 22">
            <a:extLst>
              <a:ext uri="{FF2B5EF4-FFF2-40B4-BE49-F238E27FC236}">
                <a16:creationId xmlns:a16="http://schemas.microsoft.com/office/drawing/2014/main" id="{B0C475B9-092E-CB39-7A23-023A1A0194C5}"/>
              </a:ext>
            </a:extLst>
          </p:cNvPr>
          <p:cNvSpPr txBox="1"/>
          <p:nvPr/>
        </p:nvSpPr>
        <p:spPr>
          <a:xfrm>
            <a:off x="1610574" y="2065289"/>
            <a:ext cx="1546765"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err="1">
                <a:ln>
                  <a:noFill/>
                </a:ln>
                <a:solidFill>
                  <a:schemeClr val="bg1"/>
                </a:solidFill>
                <a:effectLst/>
                <a:uLnTx/>
                <a:uFillTx/>
                <a:latin typeface="Arial"/>
                <a:ea typeface="+mn-ea"/>
                <a:cs typeface="+mn-cs"/>
              </a:rPr>
              <a:t>Smoove</a:t>
            </a:r>
            <a:r>
              <a:rPr kumimoji="0" lang="fr-FR" sz="1000" b="0" i="0" u="none" strike="noStrike" kern="1200" cap="none" spc="0" normalizeH="0" baseline="0" noProof="0">
                <a:ln>
                  <a:noFill/>
                </a:ln>
                <a:solidFill>
                  <a:schemeClr val="bg1"/>
                </a:solidFill>
                <a:effectLst/>
                <a:uLnTx/>
                <a:uFillTx/>
                <a:latin typeface="Arial"/>
                <a:ea typeface="+mn-ea"/>
                <a:cs typeface="+mn-cs"/>
              </a:rPr>
              <a:t> </a:t>
            </a:r>
            <a:r>
              <a:rPr kumimoji="0" lang="cs-CZ" sz="1000" b="0" i="0" u="none" strike="noStrike" kern="1200" cap="none" spc="0" normalizeH="0" baseline="0" noProof="0" err="1">
                <a:ln>
                  <a:noFill/>
                </a:ln>
                <a:solidFill>
                  <a:schemeClr val="bg1"/>
                </a:solidFill>
                <a:effectLst/>
                <a:uLnTx/>
                <a:uFillTx/>
                <a:latin typeface="Arial"/>
                <a:ea typeface="+mn-ea"/>
                <a:cs typeface="+mn-cs"/>
              </a:rPr>
              <a:t>Origin</a:t>
            </a:r>
            <a:r>
              <a:rPr kumimoji="0" lang="cs-CZ" sz="1000" b="0" i="0" u="none" strike="noStrike" kern="1200" cap="none" spc="0" normalizeH="0" baseline="0" noProof="0">
                <a:ln>
                  <a:noFill/>
                </a:ln>
                <a:solidFill>
                  <a:schemeClr val="bg1"/>
                </a:solidFill>
                <a:effectLst/>
                <a:uLnTx/>
                <a:uFillTx/>
                <a:latin typeface="Arial"/>
                <a:ea typeface="+mn-ea"/>
                <a:cs typeface="+mn-cs"/>
              </a:rPr>
              <a:t> RTS</a:t>
            </a:r>
            <a:endParaRPr kumimoji="0" lang="fr-FR" sz="1000" b="0" i="0" u="none" strike="noStrike" kern="1200" cap="none" spc="0" normalizeH="0" baseline="0" noProof="0">
              <a:ln>
                <a:noFill/>
              </a:ln>
              <a:solidFill>
                <a:schemeClr val="bg1"/>
              </a:solidFill>
              <a:effectLst/>
              <a:uLnTx/>
              <a:uFillTx/>
              <a:latin typeface="Arial"/>
              <a:ea typeface="+mn-ea"/>
              <a:cs typeface="+mn-cs"/>
            </a:endParaRPr>
          </a:p>
        </p:txBody>
      </p:sp>
      <p:sp>
        <p:nvSpPr>
          <p:cNvPr id="28" name="TextBox 27">
            <a:extLst>
              <a:ext uri="{FF2B5EF4-FFF2-40B4-BE49-F238E27FC236}">
                <a16:creationId xmlns:a16="http://schemas.microsoft.com/office/drawing/2014/main" id="{D558E6F1-3378-509F-F820-45082A224AD7}"/>
              </a:ext>
            </a:extLst>
          </p:cNvPr>
          <p:cNvSpPr txBox="1"/>
          <p:nvPr/>
        </p:nvSpPr>
        <p:spPr>
          <a:xfrm>
            <a:off x="3366564" y="2072957"/>
            <a:ext cx="296528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err="1">
                <a:ln>
                  <a:noFill/>
                </a:ln>
                <a:solidFill>
                  <a:schemeClr val="bg1"/>
                </a:solidFill>
                <a:effectLst/>
                <a:uLnTx/>
                <a:uFillTx/>
                <a:latin typeface="Arial"/>
                <a:ea typeface="+mn-ea"/>
                <a:cs typeface="+mn-cs"/>
              </a:rPr>
              <a:t>Smoove</a:t>
            </a:r>
            <a:r>
              <a:rPr kumimoji="0" lang="fr-FR" sz="1000" b="0" i="0" u="none" strike="noStrike" kern="1200" cap="none" spc="0" normalizeH="0" baseline="0" noProof="0">
                <a:ln>
                  <a:noFill/>
                </a:ln>
                <a:solidFill>
                  <a:schemeClr val="bg1"/>
                </a:solidFill>
                <a:effectLst/>
                <a:uLnTx/>
                <a:uFillTx/>
                <a:latin typeface="Arial"/>
                <a:ea typeface="+mn-ea"/>
                <a:cs typeface="+mn-cs"/>
              </a:rPr>
              <a:t> </a:t>
            </a:r>
            <a:r>
              <a:rPr kumimoji="0" lang="cs-CZ" sz="1000" b="0" i="0" u="none" strike="noStrike" kern="1200" cap="none" spc="0" normalizeH="0" baseline="0" noProof="0">
                <a:ln>
                  <a:noFill/>
                </a:ln>
                <a:solidFill>
                  <a:schemeClr val="bg1"/>
                </a:solidFill>
                <a:effectLst/>
                <a:uLnTx/>
                <a:uFillTx/>
                <a:latin typeface="Arial"/>
                <a:ea typeface="+mn-ea"/>
                <a:cs typeface="+mn-cs"/>
              </a:rPr>
              <a:t>1 Open/</a:t>
            </a:r>
            <a:r>
              <a:rPr kumimoji="0" lang="cs-CZ" sz="1000" b="0" i="0" u="none" strike="noStrike" kern="1200" cap="none" spc="0" normalizeH="0" baseline="0" noProof="0" err="1">
                <a:ln>
                  <a:noFill/>
                </a:ln>
                <a:solidFill>
                  <a:schemeClr val="bg1"/>
                </a:solidFill>
                <a:effectLst/>
                <a:uLnTx/>
                <a:uFillTx/>
                <a:latin typeface="Arial"/>
                <a:ea typeface="+mn-ea"/>
                <a:cs typeface="+mn-cs"/>
              </a:rPr>
              <a:t>Close</a:t>
            </a:r>
            <a:r>
              <a:rPr kumimoji="0" lang="cs-CZ" sz="1000" b="0" i="0" u="none" strike="noStrike" kern="1200" cap="none" spc="0" normalizeH="0" baseline="0" noProof="0">
                <a:ln>
                  <a:noFill/>
                </a:ln>
                <a:solidFill>
                  <a:schemeClr val="bg1"/>
                </a:solidFill>
                <a:effectLst/>
                <a:uLnTx/>
                <a:uFillTx/>
                <a:latin typeface="Arial"/>
                <a:ea typeface="+mn-ea"/>
                <a:cs typeface="+mn-cs"/>
              </a:rPr>
              <a:t> RTS Black / </a:t>
            </a:r>
            <a:r>
              <a:rPr kumimoji="0" lang="cs-CZ" sz="1000" b="0" i="0" u="none" strike="noStrike" kern="1200" cap="none" spc="0" normalizeH="0" baseline="0" noProof="0" err="1">
                <a:ln>
                  <a:noFill/>
                </a:ln>
                <a:solidFill>
                  <a:schemeClr val="bg1"/>
                </a:solidFill>
                <a:effectLst/>
                <a:uLnTx/>
                <a:uFillTx/>
                <a:latin typeface="Arial"/>
                <a:ea typeface="+mn-ea"/>
                <a:cs typeface="+mn-cs"/>
              </a:rPr>
              <a:t>Pure</a:t>
            </a:r>
            <a:r>
              <a:rPr kumimoji="0" lang="cs-CZ" sz="1000" b="0" i="0" u="none" strike="noStrike" kern="1200" cap="none" spc="0" normalizeH="0" baseline="0" noProof="0">
                <a:ln>
                  <a:noFill/>
                </a:ln>
                <a:solidFill>
                  <a:schemeClr val="bg1"/>
                </a:solidFill>
                <a:effectLst/>
                <a:uLnTx/>
                <a:uFillTx/>
                <a:latin typeface="Arial"/>
                <a:ea typeface="+mn-ea"/>
                <a:cs typeface="+mn-cs"/>
              </a:rPr>
              <a:t> </a:t>
            </a:r>
            <a:r>
              <a:rPr kumimoji="0" lang="cs-CZ" sz="1000" b="0" i="0" u="none" strike="noStrike" kern="1200" cap="none" spc="0" normalizeH="0" baseline="0" noProof="0" err="1">
                <a:ln>
                  <a:noFill/>
                </a:ln>
                <a:solidFill>
                  <a:schemeClr val="bg1"/>
                </a:solidFill>
                <a:effectLst/>
                <a:uLnTx/>
                <a:uFillTx/>
                <a:latin typeface="Arial"/>
                <a:ea typeface="+mn-ea"/>
                <a:cs typeface="+mn-cs"/>
              </a:rPr>
              <a:t>shine</a:t>
            </a:r>
            <a:endParaRPr kumimoji="0" lang="fr-FR" sz="1000" b="0" i="0" u="none" strike="noStrike" kern="1200" cap="none" spc="0" normalizeH="0" baseline="0" noProof="0">
              <a:ln>
                <a:noFill/>
              </a:ln>
              <a:solidFill>
                <a:schemeClr val="bg1"/>
              </a:solidFill>
              <a:effectLst/>
              <a:uLnTx/>
              <a:uFillTx/>
              <a:latin typeface="Arial"/>
              <a:ea typeface="+mn-ea"/>
              <a:cs typeface="+mn-cs"/>
            </a:endParaRPr>
          </a:p>
        </p:txBody>
      </p:sp>
      <p:sp>
        <p:nvSpPr>
          <p:cNvPr id="32" name="TextBox 31">
            <a:extLst>
              <a:ext uri="{FF2B5EF4-FFF2-40B4-BE49-F238E27FC236}">
                <a16:creationId xmlns:a16="http://schemas.microsoft.com/office/drawing/2014/main" id="{E100D769-F0DC-C6EB-24E1-AF2CCDE65865}"/>
              </a:ext>
            </a:extLst>
          </p:cNvPr>
          <p:cNvSpPr txBox="1"/>
          <p:nvPr/>
        </p:nvSpPr>
        <p:spPr>
          <a:xfrm>
            <a:off x="6203392" y="2049344"/>
            <a:ext cx="1746741"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err="1">
                <a:ln>
                  <a:noFill/>
                </a:ln>
                <a:solidFill>
                  <a:schemeClr val="bg1"/>
                </a:solidFill>
                <a:effectLst/>
                <a:uLnTx/>
                <a:uFillTx/>
                <a:latin typeface="Arial"/>
                <a:ea typeface="+mn-ea"/>
                <a:cs typeface="+mn-cs"/>
              </a:rPr>
              <a:t>Smoove</a:t>
            </a:r>
            <a:r>
              <a:rPr kumimoji="0" lang="fr-FR" sz="1000" b="0" i="0" u="none" strike="noStrike" kern="1200" cap="none" spc="0" normalizeH="0" baseline="0" noProof="0">
                <a:ln>
                  <a:noFill/>
                </a:ln>
                <a:solidFill>
                  <a:schemeClr val="bg1"/>
                </a:solidFill>
                <a:effectLst/>
                <a:uLnTx/>
                <a:uFillTx/>
                <a:latin typeface="Arial"/>
                <a:ea typeface="+mn-ea"/>
                <a:cs typeface="+mn-cs"/>
              </a:rPr>
              <a:t> </a:t>
            </a:r>
            <a:r>
              <a:rPr kumimoji="0" lang="cs-CZ" sz="1000" b="0" i="0" u="none" strike="noStrike" kern="1200" cap="none" spc="0" normalizeH="0" baseline="0" noProof="0">
                <a:ln>
                  <a:noFill/>
                </a:ln>
                <a:solidFill>
                  <a:schemeClr val="bg1"/>
                </a:solidFill>
                <a:effectLst/>
                <a:uLnTx/>
                <a:uFillTx/>
                <a:latin typeface="Arial"/>
                <a:ea typeface="+mn-ea"/>
                <a:cs typeface="+mn-cs"/>
              </a:rPr>
              <a:t>1 RTS Silver </a:t>
            </a:r>
            <a:r>
              <a:rPr kumimoji="0" lang="cs-CZ" sz="1000" b="0" i="0" u="none" strike="noStrike" kern="1200" cap="none" spc="0" normalizeH="0" baseline="0" noProof="0" err="1">
                <a:ln>
                  <a:noFill/>
                </a:ln>
                <a:solidFill>
                  <a:schemeClr val="bg1"/>
                </a:solidFill>
                <a:effectLst/>
                <a:uLnTx/>
                <a:uFillTx/>
                <a:latin typeface="Arial"/>
                <a:ea typeface="+mn-ea"/>
                <a:cs typeface="+mn-cs"/>
              </a:rPr>
              <a:t>shine</a:t>
            </a:r>
            <a:endParaRPr kumimoji="0" lang="fr-FR" sz="1000" b="0" i="0" u="none" strike="noStrike" kern="1200" cap="none" spc="0" normalizeH="0" baseline="0" noProof="0">
              <a:ln>
                <a:noFill/>
              </a:ln>
              <a:solidFill>
                <a:schemeClr val="bg1"/>
              </a:solidFill>
              <a:effectLst/>
              <a:uLnTx/>
              <a:uFillTx/>
              <a:latin typeface="Arial"/>
              <a:ea typeface="+mn-ea"/>
              <a:cs typeface="+mn-cs"/>
            </a:endParaRPr>
          </a:p>
        </p:txBody>
      </p:sp>
      <p:sp>
        <p:nvSpPr>
          <p:cNvPr id="33" name="TextBox 32">
            <a:extLst>
              <a:ext uri="{FF2B5EF4-FFF2-40B4-BE49-F238E27FC236}">
                <a16:creationId xmlns:a16="http://schemas.microsoft.com/office/drawing/2014/main" id="{F5B28C59-B86A-919C-C214-0C14FE12F296}"/>
              </a:ext>
            </a:extLst>
          </p:cNvPr>
          <p:cNvSpPr txBox="1"/>
          <p:nvPr/>
        </p:nvSpPr>
        <p:spPr>
          <a:xfrm>
            <a:off x="8076381" y="2059593"/>
            <a:ext cx="182189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err="1">
                <a:ln>
                  <a:noFill/>
                </a:ln>
                <a:solidFill>
                  <a:schemeClr val="bg1"/>
                </a:solidFill>
                <a:effectLst/>
                <a:uLnTx/>
                <a:uFillTx/>
                <a:latin typeface="Arial"/>
                <a:ea typeface="+mn-ea"/>
                <a:cs typeface="+mn-cs"/>
              </a:rPr>
              <a:t>Smoove</a:t>
            </a:r>
            <a:r>
              <a:rPr kumimoji="0" lang="fr-FR" sz="1000" b="0" i="0" u="none" strike="noStrike" kern="1200" cap="none" spc="0" normalizeH="0" baseline="0" noProof="0">
                <a:ln>
                  <a:noFill/>
                </a:ln>
                <a:solidFill>
                  <a:schemeClr val="bg1"/>
                </a:solidFill>
                <a:effectLst/>
                <a:uLnTx/>
                <a:uFillTx/>
                <a:latin typeface="Arial"/>
                <a:ea typeface="+mn-ea"/>
                <a:cs typeface="+mn-cs"/>
              </a:rPr>
              <a:t> </a:t>
            </a:r>
            <a:r>
              <a:rPr kumimoji="0" lang="cs-CZ" sz="1000" b="0" i="0" u="none" strike="noStrike" kern="1200" cap="none" spc="0" normalizeH="0" baseline="0" noProof="0">
                <a:ln>
                  <a:noFill/>
                </a:ln>
                <a:solidFill>
                  <a:schemeClr val="bg1"/>
                </a:solidFill>
                <a:effectLst/>
                <a:uLnTx/>
                <a:uFillTx/>
                <a:latin typeface="Arial"/>
                <a:ea typeface="+mn-ea"/>
                <a:cs typeface="+mn-cs"/>
              </a:rPr>
              <a:t>1 RTS Black </a:t>
            </a:r>
            <a:r>
              <a:rPr kumimoji="0" lang="cs-CZ" sz="1000" b="0" i="0" u="none" strike="noStrike" kern="1200" cap="none" spc="0" normalizeH="0" baseline="0" noProof="0" err="1">
                <a:ln>
                  <a:noFill/>
                </a:ln>
                <a:solidFill>
                  <a:schemeClr val="bg1"/>
                </a:solidFill>
                <a:effectLst/>
                <a:uLnTx/>
                <a:uFillTx/>
                <a:latin typeface="Arial"/>
                <a:ea typeface="+mn-ea"/>
                <a:cs typeface="+mn-cs"/>
              </a:rPr>
              <a:t>shine</a:t>
            </a:r>
            <a:endParaRPr kumimoji="0" lang="fr-FR" sz="1000" b="0" i="0" u="none" strike="noStrike" kern="1200" cap="none" spc="0" normalizeH="0" baseline="0" noProof="0">
              <a:ln>
                <a:noFill/>
              </a:ln>
              <a:solidFill>
                <a:schemeClr val="bg1"/>
              </a:solidFill>
              <a:effectLst/>
              <a:uLnTx/>
              <a:uFillTx/>
              <a:latin typeface="Arial"/>
              <a:ea typeface="+mn-ea"/>
              <a:cs typeface="+mn-cs"/>
            </a:endParaRPr>
          </a:p>
        </p:txBody>
      </p:sp>
      <p:sp>
        <p:nvSpPr>
          <p:cNvPr id="34" name="TextBox 33">
            <a:extLst>
              <a:ext uri="{FF2B5EF4-FFF2-40B4-BE49-F238E27FC236}">
                <a16:creationId xmlns:a16="http://schemas.microsoft.com/office/drawing/2014/main" id="{4BB8AAF3-19D5-1301-7520-58142EA9F5DF}"/>
              </a:ext>
            </a:extLst>
          </p:cNvPr>
          <p:cNvSpPr txBox="1"/>
          <p:nvPr/>
        </p:nvSpPr>
        <p:spPr>
          <a:xfrm>
            <a:off x="10136471" y="2049344"/>
            <a:ext cx="194718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err="1">
                <a:ln>
                  <a:noFill/>
                </a:ln>
                <a:solidFill>
                  <a:schemeClr val="bg1"/>
                </a:solidFill>
                <a:effectLst/>
                <a:uLnTx/>
                <a:uFillTx/>
                <a:latin typeface="Arial"/>
                <a:ea typeface="+mn-ea"/>
                <a:cs typeface="+mn-cs"/>
              </a:rPr>
              <a:t>Smoove</a:t>
            </a:r>
            <a:r>
              <a:rPr kumimoji="0" lang="fr-FR" sz="1000" b="0" i="0" u="none" strike="noStrike" kern="1200" cap="none" spc="0" normalizeH="0" baseline="0" noProof="0">
                <a:ln>
                  <a:noFill/>
                </a:ln>
                <a:solidFill>
                  <a:schemeClr val="bg1"/>
                </a:solidFill>
                <a:effectLst/>
                <a:uLnTx/>
                <a:uFillTx/>
                <a:latin typeface="Arial"/>
                <a:ea typeface="+mn-ea"/>
                <a:cs typeface="+mn-cs"/>
              </a:rPr>
              <a:t> </a:t>
            </a:r>
            <a:r>
              <a:rPr kumimoji="0" lang="cs-CZ" sz="1000" b="0" i="0" u="none" strike="noStrike" kern="1200" cap="none" spc="0" normalizeH="0" baseline="0" noProof="0">
                <a:ln>
                  <a:noFill/>
                </a:ln>
                <a:solidFill>
                  <a:schemeClr val="bg1"/>
                </a:solidFill>
                <a:effectLst/>
                <a:uLnTx/>
                <a:uFillTx/>
                <a:latin typeface="Arial"/>
                <a:ea typeface="+mn-ea"/>
                <a:cs typeface="+mn-cs"/>
              </a:rPr>
              <a:t>1 RTS </a:t>
            </a:r>
            <a:r>
              <a:rPr kumimoji="0" lang="cs-CZ" sz="1000" b="0" i="0" u="none" strike="noStrike" kern="1200" cap="none" spc="0" normalizeH="0" baseline="0" noProof="0" err="1">
                <a:ln>
                  <a:noFill/>
                </a:ln>
                <a:solidFill>
                  <a:schemeClr val="bg1"/>
                </a:solidFill>
                <a:effectLst/>
                <a:uLnTx/>
                <a:uFillTx/>
                <a:latin typeface="Arial"/>
                <a:ea typeface="+mn-ea"/>
                <a:cs typeface="+mn-cs"/>
              </a:rPr>
              <a:t>Pure</a:t>
            </a:r>
            <a:r>
              <a:rPr kumimoji="0" lang="cs-CZ" sz="1000" b="0" i="0" u="none" strike="noStrike" kern="1200" cap="none" spc="0" normalizeH="0" baseline="0" noProof="0">
                <a:ln>
                  <a:noFill/>
                </a:ln>
                <a:solidFill>
                  <a:schemeClr val="bg1"/>
                </a:solidFill>
                <a:effectLst/>
                <a:uLnTx/>
                <a:uFillTx/>
                <a:latin typeface="Arial"/>
                <a:ea typeface="+mn-ea"/>
                <a:cs typeface="+mn-cs"/>
              </a:rPr>
              <a:t> </a:t>
            </a:r>
            <a:r>
              <a:rPr kumimoji="0" lang="cs-CZ" sz="1000" b="0" i="0" u="none" strike="noStrike" kern="1200" cap="none" spc="0" normalizeH="0" baseline="0" noProof="0" err="1">
                <a:ln>
                  <a:noFill/>
                </a:ln>
                <a:solidFill>
                  <a:schemeClr val="bg1"/>
                </a:solidFill>
                <a:effectLst/>
                <a:uLnTx/>
                <a:uFillTx/>
                <a:latin typeface="Arial"/>
                <a:ea typeface="+mn-ea"/>
                <a:cs typeface="+mn-cs"/>
              </a:rPr>
              <a:t>Shine</a:t>
            </a:r>
            <a:endParaRPr kumimoji="0" lang="fr-FR" sz="1000" b="0" i="0" u="none" strike="noStrike" kern="1200" cap="none" spc="0" normalizeH="0" baseline="0" noProof="0">
              <a:ln>
                <a:noFill/>
              </a:ln>
              <a:solidFill>
                <a:schemeClr val="bg1"/>
              </a:solidFill>
              <a:effectLst/>
              <a:uLnTx/>
              <a:uFillTx/>
              <a:latin typeface="Arial"/>
              <a:ea typeface="+mn-ea"/>
              <a:cs typeface="+mn-cs"/>
            </a:endParaRPr>
          </a:p>
        </p:txBody>
      </p:sp>
      <p:sp>
        <p:nvSpPr>
          <p:cNvPr id="35" name="TextBox 34">
            <a:extLst>
              <a:ext uri="{FF2B5EF4-FFF2-40B4-BE49-F238E27FC236}">
                <a16:creationId xmlns:a16="http://schemas.microsoft.com/office/drawing/2014/main" id="{44270EB4-4A28-9CB1-EC0E-C1CD55F5387F}"/>
              </a:ext>
            </a:extLst>
          </p:cNvPr>
          <p:cNvSpPr txBox="1"/>
          <p:nvPr/>
        </p:nvSpPr>
        <p:spPr>
          <a:xfrm>
            <a:off x="1559955" y="4673220"/>
            <a:ext cx="1546765"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err="1">
                <a:ln>
                  <a:noFill/>
                </a:ln>
                <a:solidFill>
                  <a:schemeClr val="bg1"/>
                </a:solidFill>
                <a:effectLst/>
                <a:uLnTx/>
                <a:uFillTx/>
                <a:latin typeface="Arial"/>
                <a:ea typeface="+mn-ea"/>
                <a:cs typeface="+mn-cs"/>
              </a:rPr>
              <a:t>Smoove</a:t>
            </a:r>
            <a:r>
              <a:rPr kumimoji="0" lang="fr-FR" sz="1000" b="0" i="0" u="none" strike="noStrike" kern="1200" cap="none" spc="0" normalizeH="0" baseline="0" noProof="0">
                <a:ln>
                  <a:noFill/>
                </a:ln>
                <a:solidFill>
                  <a:schemeClr val="bg1"/>
                </a:solidFill>
                <a:effectLst/>
                <a:uLnTx/>
                <a:uFillTx/>
                <a:latin typeface="Arial"/>
                <a:ea typeface="+mn-ea"/>
                <a:cs typeface="+mn-cs"/>
              </a:rPr>
              <a:t> </a:t>
            </a:r>
            <a:r>
              <a:rPr kumimoji="0" lang="cs-CZ" sz="1000" b="0" i="0" u="none" strike="noStrike" kern="1200" cap="none" spc="0" normalizeH="0" baseline="0" noProof="0" err="1">
                <a:ln>
                  <a:noFill/>
                </a:ln>
                <a:solidFill>
                  <a:schemeClr val="bg1"/>
                </a:solidFill>
                <a:effectLst/>
                <a:uLnTx/>
                <a:uFillTx/>
                <a:latin typeface="Arial"/>
                <a:ea typeface="+mn-ea"/>
                <a:cs typeface="+mn-cs"/>
              </a:rPr>
              <a:t>Origin</a:t>
            </a:r>
            <a:r>
              <a:rPr kumimoji="0" lang="cs-CZ" sz="1000" b="0" i="0" u="none" strike="noStrike" kern="1200" cap="none" spc="0" normalizeH="0" baseline="0" noProof="0">
                <a:ln>
                  <a:noFill/>
                </a:ln>
                <a:solidFill>
                  <a:schemeClr val="bg1"/>
                </a:solidFill>
                <a:effectLst/>
                <a:uLnTx/>
                <a:uFillTx/>
                <a:latin typeface="Arial"/>
                <a:ea typeface="+mn-ea"/>
                <a:cs typeface="+mn-cs"/>
              </a:rPr>
              <a:t> RTS</a:t>
            </a:r>
            <a:endParaRPr kumimoji="0" lang="fr-FR" sz="1000" b="0" i="0" u="none" strike="noStrike" kern="1200" cap="none" spc="0" normalizeH="0" baseline="0" noProof="0">
              <a:ln>
                <a:noFill/>
              </a:ln>
              <a:solidFill>
                <a:schemeClr val="bg1"/>
              </a:solidFill>
              <a:effectLst/>
              <a:uLnTx/>
              <a:uFillTx/>
              <a:latin typeface="Arial"/>
              <a:ea typeface="+mn-ea"/>
              <a:cs typeface="+mn-cs"/>
            </a:endParaRPr>
          </a:p>
        </p:txBody>
      </p:sp>
      <p:sp>
        <p:nvSpPr>
          <p:cNvPr id="36" name="TextBox 35">
            <a:extLst>
              <a:ext uri="{FF2B5EF4-FFF2-40B4-BE49-F238E27FC236}">
                <a16:creationId xmlns:a16="http://schemas.microsoft.com/office/drawing/2014/main" id="{C3B4B803-4009-FBAD-2F55-0F32938C4B8D}"/>
              </a:ext>
            </a:extLst>
          </p:cNvPr>
          <p:cNvSpPr txBox="1"/>
          <p:nvPr/>
        </p:nvSpPr>
        <p:spPr>
          <a:xfrm>
            <a:off x="3735874" y="4673219"/>
            <a:ext cx="1546765"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err="1">
                <a:ln>
                  <a:noFill/>
                </a:ln>
                <a:solidFill>
                  <a:schemeClr val="bg1"/>
                </a:solidFill>
                <a:effectLst/>
                <a:uLnTx/>
                <a:uFillTx/>
                <a:latin typeface="Arial"/>
                <a:ea typeface="+mn-ea"/>
                <a:cs typeface="+mn-cs"/>
              </a:rPr>
              <a:t>Smoove</a:t>
            </a:r>
            <a:r>
              <a:rPr kumimoji="0" lang="fr-FR" sz="1000" b="0" i="0" u="none" strike="noStrike" kern="1200" cap="none" spc="0" normalizeH="0" baseline="0" noProof="0">
                <a:ln>
                  <a:noFill/>
                </a:ln>
                <a:solidFill>
                  <a:schemeClr val="bg1"/>
                </a:solidFill>
                <a:effectLst/>
                <a:uLnTx/>
                <a:uFillTx/>
                <a:latin typeface="Arial"/>
                <a:ea typeface="+mn-ea"/>
                <a:cs typeface="+mn-cs"/>
              </a:rPr>
              <a:t> </a:t>
            </a:r>
            <a:r>
              <a:rPr kumimoji="0" lang="cs-CZ" sz="1000" b="0" i="0" u="none" strike="noStrike" kern="1200" cap="none" spc="0" normalizeH="0" baseline="0" noProof="0" err="1">
                <a:ln>
                  <a:noFill/>
                </a:ln>
                <a:solidFill>
                  <a:schemeClr val="bg1"/>
                </a:solidFill>
                <a:effectLst/>
                <a:uLnTx/>
                <a:uFillTx/>
                <a:latin typeface="Arial"/>
                <a:ea typeface="+mn-ea"/>
                <a:cs typeface="+mn-cs"/>
              </a:rPr>
              <a:t>Origin</a:t>
            </a:r>
            <a:r>
              <a:rPr kumimoji="0" lang="cs-CZ" sz="1000" b="0" i="0" u="none" strike="noStrike" kern="1200" cap="none" spc="0" normalizeH="0" baseline="0" noProof="0">
                <a:ln>
                  <a:noFill/>
                </a:ln>
                <a:solidFill>
                  <a:schemeClr val="bg1"/>
                </a:solidFill>
                <a:effectLst/>
                <a:uLnTx/>
                <a:uFillTx/>
                <a:latin typeface="Arial"/>
                <a:ea typeface="+mn-ea"/>
                <a:cs typeface="+mn-cs"/>
              </a:rPr>
              <a:t> RTS</a:t>
            </a:r>
            <a:endParaRPr kumimoji="0" lang="fr-FR" sz="1000" b="0" i="0" u="none" strike="noStrike" kern="1200" cap="none" spc="0" normalizeH="0" baseline="0" noProof="0">
              <a:ln>
                <a:noFill/>
              </a:ln>
              <a:solidFill>
                <a:schemeClr val="bg1"/>
              </a:solidFill>
              <a:effectLst/>
              <a:uLnTx/>
              <a:uFillTx/>
              <a:latin typeface="Arial"/>
              <a:ea typeface="+mn-ea"/>
              <a:cs typeface="+mn-cs"/>
            </a:endParaRPr>
          </a:p>
        </p:txBody>
      </p:sp>
      <p:pic>
        <p:nvPicPr>
          <p:cNvPr id="38" name="Picture 37">
            <a:extLst>
              <a:ext uri="{FF2B5EF4-FFF2-40B4-BE49-F238E27FC236}">
                <a16:creationId xmlns:a16="http://schemas.microsoft.com/office/drawing/2014/main" id="{26F7C575-62DB-348C-6D0A-E0CDDEF4ECA8}"/>
              </a:ext>
            </a:extLst>
          </p:cNvPr>
          <p:cNvPicPr>
            <a:picLocks noChangeAspect="1"/>
          </p:cNvPicPr>
          <p:nvPr/>
        </p:nvPicPr>
        <p:blipFill>
          <a:blip r:embed="rId11"/>
          <a:stretch>
            <a:fillRect/>
          </a:stretch>
        </p:blipFill>
        <p:spPr>
          <a:xfrm>
            <a:off x="5268265" y="1432706"/>
            <a:ext cx="696362" cy="648000"/>
          </a:xfrm>
          <a:prstGeom prst="rect">
            <a:avLst/>
          </a:prstGeom>
        </p:spPr>
      </p:pic>
      <p:sp>
        <p:nvSpPr>
          <p:cNvPr id="40" name="TextBox 39">
            <a:extLst>
              <a:ext uri="{FF2B5EF4-FFF2-40B4-BE49-F238E27FC236}">
                <a16:creationId xmlns:a16="http://schemas.microsoft.com/office/drawing/2014/main" id="{6DAAFDDD-D10C-64CF-8EF1-A7A347AE5AD1}"/>
              </a:ext>
            </a:extLst>
          </p:cNvPr>
          <p:cNvSpPr txBox="1"/>
          <p:nvPr/>
        </p:nvSpPr>
        <p:spPr>
          <a:xfrm>
            <a:off x="1559955" y="5840950"/>
            <a:ext cx="1525779"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err="1">
                <a:ln>
                  <a:noFill/>
                </a:ln>
                <a:solidFill>
                  <a:prstClr val="black"/>
                </a:solidFill>
                <a:effectLst/>
                <a:uLnTx/>
                <a:uFillTx/>
                <a:latin typeface="Arial"/>
                <a:ea typeface="+mn-ea"/>
                <a:cs typeface="+mn-cs"/>
              </a:rPr>
              <a:t>Smoove</a:t>
            </a:r>
            <a:r>
              <a:rPr kumimoji="0" lang="fr-FR" sz="1000" b="0" i="0" u="none" strike="noStrike" kern="1200" cap="none" spc="0" normalizeH="0" baseline="0" noProof="0">
                <a:ln>
                  <a:noFill/>
                </a:ln>
                <a:solidFill>
                  <a:prstClr val="black"/>
                </a:solidFill>
                <a:effectLst/>
                <a:uLnTx/>
                <a:uFillTx/>
                <a:latin typeface="Arial"/>
                <a:ea typeface="+mn-ea"/>
                <a:cs typeface="+mn-cs"/>
              </a:rPr>
              <a:t> 2 RTS II</a:t>
            </a:r>
          </a:p>
        </p:txBody>
      </p:sp>
      <p:sp>
        <p:nvSpPr>
          <p:cNvPr id="41" name="TextBox 40">
            <a:extLst>
              <a:ext uri="{FF2B5EF4-FFF2-40B4-BE49-F238E27FC236}">
                <a16:creationId xmlns:a16="http://schemas.microsoft.com/office/drawing/2014/main" id="{43C2B961-5CE6-0175-81C2-425BDBA6B7A6}"/>
              </a:ext>
            </a:extLst>
          </p:cNvPr>
          <p:cNvSpPr txBox="1"/>
          <p:nvPr/>
        </p:nvSpPr>
        <p:spPr>
          <a:xfrm>
            <a:off x="3699734" y="5840949"/>
            <a:ext cx="156797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err="1">
                <a:ln>
                  <a:noFill/>
                </a:ln>
                <a:solidFill>
                  <a:prstClr val="black"/>
                </a:solidFill>
                <a:effectLst/>
                <a:uLnTx/>
                <a:uFillTx/>
                <a:latin typeface="Arial"/>
                <a:ea typeface="+mn-ea"/>
                <a:cs typeface="+mn-cs"/>
              </a:rPr>
              <a:t>Smoove</a:t>
            </a:r>
            <a:r>
              <a:rPr kumimoji="0" lang="fr-FR" sz="1000" b="0" i="0" u="none" strike="noStrike" kern="1200" cap="none" spc="0" normalizeH="0" baseline="0" noProof="0">
                <a:ln>
                  <a:noFill/>
                </a:ln>
                <a:solidFill>
                  <a:prstClr val="black"/>
                </a:solidFill>
                <a:effectLst/>
                <a:uLnTx/>
                <a:uFillTx/>
                <a:latin typeface="Arial"/>
                <a:ea typeface="+mn-ea"/>
                <a:cs typeface="+mn-cs"/>
              </a:rPr>
              <a:t> 4 RTS II</a:t>
            </a:r>
          </a:p>
        </p:txBody>
      </p:sp>
      <p:pic>
        <p:nvPicPr>
          <p:cNvPr id="42" name="Picture 41" descr="A picture containing text, jack, picture frame&#10;&#10;Description automatically generated">
            <a:extLst>
              <a:ext uri="{FF2B5EF4-FFF2-40B4-BE49-F238E27FC236}">
                <a16:creationId xmlns:a16="http://schemas.microsoft.com/office/drawing/2014/main" id="{E79F96C8-EF56-812B-D457-8452D30361D4}"/>
              </a:ext>
            </a:extLst>
          </p:cNvPr>
          <p:cNvPicPr>
            <a:picLocks noChangeAspect="1"/>
          </p:cNvPicPr>
          <p:nvPr/>
        </p:nvPicPr>
        <p:blipFill rotWithShape="1">
          <a:blip r:embed="rId12"/>
          <a:srcRect l="28121" t="14795" r="28372" b="15544"/>
          <a:stretch/>
        </p:blipFill>
        <p:spPr>
          <a:xfrm>
            <a:off x="1736438" y="5070127"/>
            <a:ext cx="647518" cy="648000"/>
          </a:xfrm>
          <a:prstGeom prst="rect">
            <a:avLst/>
          </a:prstGeom>
        </p:spPr>
      </p:pic>
      <p:pic>
        <p:nvPicPr>
          <p:cNvPr id="43" name="Picture Placeholder 10" descr="A picture containing graphical user interface&#10;&#10;Description automatically generated">
            <a:extLst>
              <a:ext uri="{FF2B5EF4-FFF2-40B4-BE49-F238E27FC236}">
                <a16:creationId xmlns:a16="http://schemas.microsoft.com/office/drawing/2014/main" id="{23241A07-94E6-C3B2-85A7-2A7E4834DF8A}"/>
              </a:ext>
            </a:extLst>
          </p:cNvPr>
          <p:cNvPicPr>
            <a:picLocks noChangeAspect="1"/>
          </p:cNvPicPr>
          <p:nvPr/>
        </p:nvPicPr>
        <p:blipFill rotWithShape="1">
          <a:blip r:embed="rId13"/>
          <a:srcRect l="26866" t="15030" r="27592" b="13671"/>
          <a:stretch/>
        </p:blipFill>
        <p:spPr>
          <a:xfrm>
            <a:off x="3956710" y="5054443"/>
            <a:ext cx="662211" cy="648000"/>
          </a:xfrm>
          <a:prstGeom prst="rect">
            <a:avLst/>
          </a:prstGeom>
        </p:spPr>
      </p:pic>
    </p:spTree>
    <p:extLst>
      <p:ext uri="{BB962C8B-B14F-4D97-AF65-F5344CB8AC3E}">
        <p14:creationId xmlns:p14="http://schemas.microsoft.com/office/powerpoint/2010/main" val="327159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FB3E667-76A0-5BE3-B2B8-36DCDFC5713F}"/>
              </a:ext>
            </a:extLst>
          </p:cNvPr>
          <p:cNvSpPr>
            <a:spLocks noGrp="1"/>
          </p:cNvSpPr>
          <p:nvPr>
            <p:ph type="title"/>
          </p:nvPr>
        </p:nvSpPr>
        <p:spPr>
          <a:xfrm>
            <a:off x="457199" y="247763"/>
            <a:ext cx="11189553" cy="436065"/>
          </a:xfrm>
        </p:spPr>
        <p:txBody>
          <a:bodyPr>
            <a:noAutofit/>
          </a:bodyPr>
          <a:lstStyle/>
          <a:p>
            <a:r>
              <a:rPr lang="cs-CZ" sz="2400" err="1"/>
              <a:t>Smoove</a:t>
            </a:r>
            <a:r>
              <a:rPr lang="cs-CZ" sz="2400"/>
              <a:t> RTS </a:t>
            </a:r>
            <a:r>
              <a:rPr lang="cs-CZ" sz="2400" err="1"/>
              <a:t>range</a:t>
            </a:r>
            <a:r>
              <a:rPr lang="cs-CZ" sz="2400"/>
              <a:t> </a:t>
            </a:r>
            <a:r>
              <a:rPr lang="cs-CZ" sz="2400" err="1"/>
              <a:t>replacement</a:t>
            </a:r>
            <a:r>
              <a:rPr lang="cs-CZ" sz="2400"/>
              <a:t> in 2025</a:t>
            </a:r>
            <a:endParaRPr lang="fr-FR" sz="2400">
              <a:latin typeface="Somfy Sans" panose="00000500000000000000"/>
            </a:endParaRPr>
          </a:p>
        </p:txBody>
      </p:sp>
      <p:graphicFrame>
        <p:nvGraphicFramePr>
          <p:cNvPr id="8" name="Table 7">
            <a:extLst>
              <a:ext uri="{FF2B5EF4-FFF2-40B4-BE49-F238E27FC236}">
                <a16:creationId xmlns:a16="http://schemas.microsoft.com/office/drawing/2014/main" id="{751B2DD1-F3E7-25DB-A379-B62989B423A5}"/>
              </a:ext>
            </a:extLst>
          </p:cNvPr>
          <p:cNvGraphicFramePr>
            <a:graphicFrameLocks noGrp="1"/>
          </p:cNvGraphicFramePr>
          <p:nvPr>
            <p:extLst>
              <p:ext uri="{D42A27DB-BD31-4B8C-83A1-F6EECF244321}">
                <p14:modId xmlns:p14="http://schemas.microsoft.com/office/powerpoint/2010/main" val="343646094"/>
              </p:ext>
            </p:extLst>
          </p:nvPr>
        </p:nvGraphicFramePr>
        <p:xfrm>
          <a:off x="990600" y="1371600"/>
          <a:ext cx="8872558" cy="4762500"/>
        </p:xfrm>
        <a:graphic>
          <a:graphicData uri="http://schemas.openxmlformats.org/drawingml/2006/table">
            <a:tbl>
              <a:tblPr>
                <a:tableStyleId>{5C22544A-7EE6-4342-B048-85BDC9FD1C3A}</a:tableStyleId>
              </a:tblPr>
              <a:tblGrid>
                <a:gridCol w="1056945">
                  <a:extLst>
                    <a:ext uri="{9D8B030D-6E8A-4147-A177-3AD203B41FA5}">
                      <a16:colId xmlns:a16="http://schemas.microsoft.com/office/drawing/2014/main" val="224346589"/>
                    </a:ext>
                  </a:extLst>
                </a:gridCol>
                <a:gridCol w="3653892">
                  <a:extLst>
                    <a:ext uri="{9D8B030D-6E8A-4147-A177-3AD203B41FA5}">
                      <a16:colId xmlns:a16="http://schemas.microsoft.com/office/drawing/2014/main" val="154892352"/>
                    </a:ext>
                  </a:extLst>
                </a:gridCol>
                <a:gridCol w="1056945">
                  <a:extLst>
                    <a:ext uri="{9D8B030D-6E8A-4147-A177-3AD203B41FA5}">
                      <a16:colId xmlns:a16="http://schemas.microsoft.com/office/drawing/2014/main" val="704440419"/>
                    </a:ext>
                  </a:extLst>
                </a:gridCol>
                <a:gridCol w="3104776">
                  <a:extLst>
                    <a:ext uri="{9D8B030D-6E8A-4147-A177-3AD203B41FA5}">
                      <a16:colId xmlns:a16="http://schemas.microsoft.com/office/drawing/2014/main" val="3029181119"/>
                    </a:ext>
                  </a:extLst>
                </a:gridCol>
              </a:tblGrid>
              <a:tr h="476250">
                <a:tc>
                  <a:txBody>
                    <a:bodyPr/>
                    <a:lstStyle/>
                    <a:p>
                      <a:pPr algn="ctr" fontAlgn="b"/>
                      <a:r>
                        <a:rPr lang="en-US" sz="1200" u="none" strike="noStrike">
                          <a:effectLst/>
                        </a:rPr>
                        <a:t>1811546</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SMOOVE ORIGIN RTS PURE PACK 84</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1871352</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SMOOVE 1 RTS II + FR A PACK   </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4295437"/>
                  </a:ext>
                </a:extLst>
              </a:tr>
              <a:tr h="476250">
                <a:tc>
                  <a:txBody>
                    <a:bodyPr/>
                    <a:lstStyle/>
                    <a:p>
                      <a:pPr algn="ctr" fontAlgn="b"/>
                      <a:r>
                        <a:rPr lang="en-US" sz="1200" u="none" strike="noStrike">
                          <a:solidFill>
                            <a:srgbClr val="00B050"/>
                          </a:solidFill>
                          <a:effectLst/>
                        </a:rPr>
                        <a:t>1810880</a:t>
                      </a:r>
                      <a:endParaRPr lang="en-US" sz="1200" b="0" i="0" u="none" strike="noStrike">
                        <a:solidFill>
                          <a:srgbClr val="00B05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solidFill>
                            <a:srgbClr val="00B050"/>
                          </a:solidFill>
                          <a:effectLst/>
                        </a:rPr>
                        <a:t>SMOOVE ORIGIN RTS + FRAME     </a:t>
                      </a:r>
                      <a:endParaRPr lang="en-US" sz="1200" b="0" i="0" u="none" strike="noStrike">
                        <a:solidFill>
                          <a:srgbClr val="00B05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7">
                  <a:txBody>
                    <a:bodyPr/>
                    <a:lstStyle/>
                    <a:p>
                      <a:pPr algn="ctr" fontAlgn="ctr"/>
                      <a:r>
                        <a:rPr lang="en-US" sz="1200" u="none" strike="noStrike">
                          <a:effectLst/>
                        </a:rPr>
                        <a:t>1871355</a:t>
                      </a:r>
                      <a:endParaRPr lang="en-US" sz="12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7">
                  <a:txBody>
                    <a:bodyPr/>
                    <a:lstStyle/>
                    <a:p>
                      <a:pPr algn="ctr" fontAlgn="ctr"/>
                      <a:r>
                        <a:rPr lang="en-US" sz="1200" u="none" strike="noStrike">
                          <a:effectLst/>
                        </a:rPr>
                        <a:t>SMOOVE 1 RTS II + FR B        </a:t>
                      </a:r>
                      <a:endParaRPr lang="en-US" sz="12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5731888"/>
                  </a:ext>
                </a:extLst>
              </a:tr>
              <a:tr h="476250">
                <a:tc>
                  <a:txBody>
                    <a:bodyPr/>
                    <a:lstStyle/>
                    <a:p>
                      <a:pPr algn="ctr" fontAlgn="b"/>
                      <a:r>
                        <a:rPr lang="en-US" sz="1200" u="none" strike="noStrike">
                          <a:solidFill>
                            <a:srgbClr val="00B050"/>
                          </a:solidFill>
                          <a:effectLst/>
                        </a:rPr>
                        <a:t>1811045</a:t>
                      </a:r>
                      <a:endParaRPr lang="en-US" sz="1200" b="0" i="0" u="none" strike="noStrike">
                        <a:solidFill>
                          <a:srgbClr val="00B05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solidFill>
                            <a:srgbClr val="00B050"/>
                          </a:solidFill>
                          <a:effectLst/>
                        </a:rPr>
                        <a:t>SMOOVE ORIGIN INTL RTS + FRAME</a:t>
                      </a:r>
                      <a:endParaRPr lang="en-US" sz="1200" b="0" i="0" u="none" strike="noStrike">
                        <a:solidFill>
                          <a:srgbClr val="00B05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25825806"/>
                  </a:ext>
                </a:extLst>
              </a:tr>
              <a:tr h="476250">
                <a:tc>
                  <a:txBody>
                    <a:bodyPr/>
                    <a:lstStyle/>
                    <a:p>
                      <a:pPr algn="ctr" fontAlgn="b"/>
                      <a:r>
                        <a:rPr lang="en-US" sz="1200" u="none" strike="noStrike">
                          <a:effectLst/>
                        </a:rPr>
                        <a:t>1810881</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SMOOVE 1 RTS PURE SHINE       </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66873682"/>
                  </a:ext>
                </a:extLst>
              </a:tr>
              <a:tr h="476250">
                <a:tc>
                  <a:txBody>
                    <a:bodyPr/>
                    <a:lstStyle/>
                    <a:p>
                      <a:pPr algn="ctr" fontAlgn="b"/>
                      <a:r>
                        <a:rPr lang="en-US" sz="1200" u="none" strike="noStrike">
                          <a:effectLst/>
                        </a:rPr>
                        <a:t>1810882</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SMOOVE 1 RTS BLACK SHINE     </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78400300"/>
                  </a:ext>
                </a:extLst>
              </a:tr>
              <a:tr h="476250">
                <a:tc>
                  <a:txBody>
                    <a:bodyPr/>
                    <a:lstStyle/>
                    <a:p>
                      <a:pPr algn="ctr" fontAlgn="b"/>
                      <a:r>
                        <a:rPr lang="en-US" sz="1200" u="none" strike="noStrike">
                          <a:effectLst/>
                        </a:rPr>
                        <a:t>1810883</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SMOOVE 1 RTS SILVER SHINE     </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79689483"/>
                  </a:ext>
                </a:extLst>
              </a:tr>
              <a:tr h="476250">
                <a:tc>
                  <a:txBody>
                    <a:bodyPr/>
                    <a:lstStyle/>
                    <a:p>
                      <a:pPr algn="ctr" fontAlgn="b"/>
                      <a:r>
                        <a:rPr lang="en-US" sz="1200" u="none" strike="noStrike">
                          <a:effectLst/>
                        </a:rPr>
                        <a:t>1811011</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SMOOVE 1 RTS PURE SHINE O/C</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24675289"/>
                  </a:ext>
                </a:extLst>
              </a:tr>
              <a:tr h="476250">
                <a:tc>
                  <a:txBody>
                    <a:bodyPr/>
                    <a:lstStyle/>
                    <a:p>
                      <a:pPr algn="ctr" fontAlgn="b"/>
                      <a:r>
                        <a:rPr lang="en-US" sz="1200" u="none" strike="noStrike">
                          <a:effectLst/>
                        </a:rPr>
                        <a:t>1811009</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SMOOVE 1 RTS BLACK SHINE O/C</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58141119"/>
                  </a:ext>
                </a:extLst>
              </a:tr>
              <a:tr h="476250">
                <a:tc>
                  <a:txBody>
                    <a:bodyPr/>
                    <a:lstStyle/>
                    <a:p>
                      <a:pPr algn="ctr" fontAlgn="b"/>
                      <a:r>
                        <a:rPr lang="en-US" sz="1200" u="none" strike="noStrike">
                          <a:effectLst/>
                        </a:rPr>
                        <a:t>1800223</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SMOOVE ORIGIN 2 RTS + FRAME   </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1871366</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SMOOVE 2 RTS II + FR B        </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9968273"/>
                  </a:ext>
                </a:extLst>
              </a:tr>
              <a:tr h="476250">
                <a:tc>
                  <a:txBody>
                    <a:bodyPr/>
                    <a:lstStyle/>
                    <a:p>
                      <a:pPr algn="ctr" fontAlgn="b"/>
                      <a:r>
                        <a:rPr lang="en-US" sz="1200" u="none" strike="noStrike">
                          <a:effectLst/>
                        </a:rPr>
                        <a:t>1800295</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SMOOVE ORIGIN 4 RTS + FRAME   </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1871375</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u="none" strike="noStrike">
                          <a:effectLst/>
                        </a:rPr>
                        <a:t>SMOOVE 4 RTS II + FR B        </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7743698"/>
                  </a:ext>
                </a:extLst>
              </a:tr>
            </a:tbl>
          </a:graphicData>
        </a:graphic>
      </p:graphicFrame>
      <p:sp>
        <p:nvSpPr>
          <p:cNvPr id="10" name="TextBox 9">
            <a:extLst>
              <a:ext uri="{FF2B5EF4-FFF2-40B4-BE49-F238E27FC236}">
                <a16:creationId xmlns:a16="http://schemas.microsoft.com/office/drawing/2014/main" id="{6CFA546D-CE72-965C-6CC6-FF90266BE7F1}"/>
              </a:ext>
            </a:extLst>
          </p:cNvPr>
          <p:cNvSpPr txBox="1"/>
          <p:nvPr/>
        </p:nvSpPr>
        <p:spPr>
          <a:xfrm>
            <a:off x="9863158" y="2122850"/>
            <a:ext cx="2398030" cy="2308324"/>
          </a:xfrm>
          <a:prstGeom prst="rect">
            <a:avLst/>
          </a:prstGeom>
          <a:noFill/>
        </p:spPr>
        <p:txBody>
          <a:bodyPr wrap="square">
            <a:spAutoFit/>
          </a:bodyPr>
          <a:lstStyle/>
          <a:p>
            <a:pPr marL="285750" indent="-285750">
              <a:buFont typeface="Arial" panose="020B0604020202020204" pitchFamily="34" charset="0"/>
              <a:buChar char="•"/>
            </a:pPr>
            <a:r>
              <a:rPr lang="cs-CZ" sz="1800" err="1">
                <a:solidFill>
                  <a:srgbClr val="00B050"/>
                </a:solidFill>
              </a:rPr>
              <a:t>Replacement</a:t>
            </a:r>
            <a:r>
              <a:rPr lang="cs-CZ" sz="1800">
                <a:solidFill>
                  <a:srgbClr val="00B050"/>
                </a:solidFill>
              </a:rPr>
              <a:t> </a:t>
            </a:r>
            <a:r>
              <a:rPr lang="cs-CZ" sz="1800" err="1">
                <a:solidFill>
                  <a:srgbClr val="00B050"/>
                </a:solidFill>
              </a:rPr>
              <a:t>already</a:t>
            </a:r>
            <a:r>
              <a:rPr lang="cs-CZ" sz="1800">
                <a:solidFill>
                  <a:srgbClr val="00B050"/>
                </a:solidFill>
              </a:rPr>
              <a:t> </a:t>
            </a:r>
            <a:r>
              <a:rPr lang="cs-CZ" sz="1800" err="1">
                <a:solidFill>
                  <a:srgbClr val="00B050"/>
                </a:solidFill>
              </a:rPr>
              <a:t>ongoing</a:t>
            </a:r>
            <a:endParaRPr lang="cs-CZ" sz="1800">
              <a:solidFill>
                <a:srgbClr val="00B050"/>
              </a:solidFill>
            </a:endParaRPr>
          </a:p>
          <a:p>
            <a:pPr marL="285750" indent="-285750">
              <a:buFont typeface="Arial" panose="020B0604020202020204" pitchFamily="34" charset="0"/>
              <a:buChar char="•"/>
            </a:pPr>
            <a:endParaRPr lang="cs-CZ">
              <a:solidFill>
                <a:srgbClr val="00B050"/>
              </a:solidFill>
            </a:endParaRPr>
          </a:p>
          <a:p>
            <a:pPr marL="285750" indent="-285750">
              <a:buFont typeface="Arial" panose="020B0604020202020204" pitchFamily="34" charset="0"/>
              <a:buChar char="•"/>
            </a:pPr>
            <a:endParaRPr lang="cs-CZ" sz="1800">
              <a:solidFill>
                <a:srgbClr val="00B050"/>
              </a:solidFill>
            </a:endParaRPr>
          </a:p>
          <a:p>
            <a:pPr marL="285750" indent="-285750">
              <a:buFont typeface="Arial" panose="020B0604020202020204" pitchFamily="34" charset="0"/>
              <a:buChar char="•"/>
            </a:pPr>
            <a:r>
              <a:rPr lang="cs-CZ">
                <a:solidFill>
                  <a:schemeClr val="accent4">
                    <a:lumMod val="10000"/>
                  </a:schemeClr>
                </a:solidFill>
              </a:rPr>
              <a:t>Rest </a:t>
            </a:r>
            <a:r>
              <a:rPr lang="cs-CZ" err="1">
                <a:solidFill>
                  <a:schemeClr val="accent4">
                    <a:lumMod val="10000"/>
                  </a:schemeClr>
                </a:solidFill>
              </a:rPr>
              <a:t>of</a:t>
            </a:r>
            <a:r>
              <a:rPr lang="cs-CZ">
                <a:solidFill>
                  <a:schemeClr val="accent4">
                    <a:lumMod val="10000"/>
                  </a:schemeClr>
                </a:solidFill>
              </a:rPr>
              <a:t> </a:t>
            </a:r>
            <a:r>
              <a:rPr lang="cs-CZ" err="1">
                <a:solidFill>
                  <a:schemeClr val="accent4">
                    <a:lumMod val="10000"/>
                  </a:schemeClr>
                </a:solidFill>
              </a:rPr>
              <a:t>references</a:t>
            </a:r>
            <a:r>
              <a:rPr lang="cs-CZ">
                <a:solidFill>
                  <a:schemeClr val="accent4">
                    <a:lumMod val="10000"/>
                  </a:schemeClr>
                </a:solidFill>
              </a:rPr>
              <a:t> </a:t>
            </a:r>
            <a:r>
              <a:rPr lang="en-US">
                <a:solidFill>
                  <a:schemeClr val="accent4">
                    <a:lumMod val="10000"/>
                  </a:schemeClr>
                </a:solidFill>
              </a:rPr>
              <a:t>will be replaced during the year as stocks are depleted.</a:t>
            </a:r>
            <a:endParaRPr lang="cs-CZ" sz="1800">
              <a:solidFill>
                <a:schemeClr val="accent4">
                  <a:lumMod val="10000"/>
                </a:schemeClr>
              </a:solidFill>
            </a:endParaRPr>
          </a:p>
        </p:txBody>
      </p:sp>
    </p:spTree>
    <p:extLst>
      <p:ext uri="{BB962C8B-B14F-4D97-AF65-F5344CB8AC3E}">
        <p14:creationId xmlns:p14="http://schemas.microsoft.com/office/powerpoint/2010/main" val="3406067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toC">
  <a:themeElements>
    <a:clrScheme name="Personnalisé 6">
      <a:dk1>
        <a:srgbClr val="24485A"/>
      </a:dk1>
      <a:lt1>
        <a:srgbClr val="FFFFFF"/>
      </a:lt1>
      <a:dk2>
        <a:srgbClr val="7C8D9B"/>
      </a:dk2>
      <a:lt2>
        <a:srgbClr val="FFFFFF"/>
      </a:lt2>
      <a:accent1>
        <a:srgbClr val="24485A"/>
      </a:accent1>
      <a:accent2>
        <a:srgbClr val="FAB800"/>
      </a:accent2>
      <a:accent3>
        <a:srgbClr val="CCC4BD"/>
      </a:accent3>
      <a:accent4>
        <a:srgbClr val="C3D2D6"/>
      </a:accent4>
      <a:accent5>
        <a:srgbClr val="FEEDBF"/>
      </a:accent5>
      <a:accent6>
        <a:srgbClr val="FBFAF8"/>
      </a:accent6>
      <a:hlink>
        <a:srgbClr val="DF94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SomfyB2C.pptx" id="{D1DA1EF0-C2B0-DC4A-8A06-5F543B933898}" vid="{7BBDF827-0EBF-064E-B380-261900BE761E}"/>
    </a:ext>
  </a:extLst>
</a:theme>
</file>

<file path=ppt/theme/theme2.xml><?xml version="1.0" encoding="utf-8"?>
<a:theme xmlns:a="http://schemas.openxmlformats.org/drawingml/2006/main" name="2_BtoB">
  <a:themeElements>
    <a:clrScheme name="SOMFY">
      <a:dk1>
        <a:srgbClr val="000000"/>
      </a:dk1>
      <a:lt1>
        <a:srgbClr val="FFFFFF"/>
      </a:lt1>
      <a:dk2>
        <a:srgbClr val="000000"/>
      </a:dk2>
      <a:lt2>
        <a:srgbClr val="FFFFFF"/>
      </a:lt2>
      <a:accent1>
        <a:srgbClr val="24484F"/>
      </a:accent1>
      <a:accent2>
        <a:srgbClr val="FFB61A"/>
      </a:accent2>
      <a:accent3>
        <a:srgbClr val="E4DBCF"/>
      </a:accent3>
      <a:accent4>
        <a:srgbClr val="FFE998"/>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SomfyB2B.potx" id="{D91C2053-4FE1-A447-B4CF-693C0214DF61}" vid="{AEAF9051-FEA7-5940-A2D3-07F19D90AF61}"/>
    </a:ext>
  </a:extLst>
</a:theme>
</file>

<file path=ppt/theme/theme3.xml><?xml version="1.0" encoding="utf-8"?>
<a:theme xmlns:a="http://schemas.openxmlformats.org/drawingml/2006/main" name="BtoB">
  <a:themeElements>
    <a:clrScheme name="SOMFY">
      <a:dk1>
        <a:srgbClr val="000000"/>
      </a:dk1>
      <a:lt1>
        <a:srgbClr val="FFFFFF"/>
      </a:lt1>
      <a:dk2>
        <a:srgbClr val="000000"/>
      </a:dk2>
      <a:lt2>
        <a:srgbClr val="FFFFFF"/>
      </a:lt2>
      <a:accent1>
        <a:srgbClr val="24484F"/>
      </a:accent1>
      <a:accent2>
        <a:srgbClr val="FFB61A"/>
      </a:accent2>
      <a:accent3>
        <a:srgbClr val="E4DBCF"/>
      </a:accent3>
      <a:accent4>
        <a:srgbClr val="FFE998"/>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SomfyB2B.potx" id="{D91C2053-4FE1-A447-B4CF-693C0214DF61}" vid="{AEAF9051-FEA7-5940-A2D3-07F19D90AF61}"/>
    </a:ext>
  </a:extLst>
</a:theme>
</file>

<file path=ppt/theme/theme4.xml><?xml version="1.0" encoding="utf-8"?>
<a:theme xmlns:a="http://schemas.openxmlformats.org/drawingml/2006/main" name="1_BtoB">
  <a:themeElements>
    <a:clrScheme name="SOMFY">
      <a:dk1>
        <a:srgbClr val="000000"/>
      </a:dk1>
      <a:lt1>
        <a:srgbClr val="FFFFFF"/>
      </a:lt1>
      <a:dk2>
        <a:srgbClr val="000000"/>
      </a:dk2>
      <a:lt2>
        <a:srgbClr val="FFFFFF"/>
      </a:lt2>
      <a:accent1>
        <a:srgbClr val="24484F"/>
      </a:accent1>
      <a:accent2>
        <a:srgbClr val="FFB61A"/>
      </a:accent2>
      <a:accent3>
        <a:srgbClr val="E4DBCF"/>
      </a:accent3>
      <a:accent4>
        <a:srgbClr val="FFE998"/>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SomfyB2B.potx" id="{D91C2053-4FE1-A447-B4CF-693C0214DF61}" vid="{AEAF9051-FEA7-5940-A2D3-07F19D90AF61}"/>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79f8234-1b3a-43c6-877d-00555ce149dc">
      <UserInfo>
        <DisplayName>HRNCIR, Jan</DisplayName>
        <AccountId>8385</AccountId>
        <AccountType/>
      </UserInfo>
    </SharedWithUsers>
    <SomfyDocumentTypeTaxHTField xmlns="20434CEC-F224-445D-89C8-DA7D5882575D">
      <Terms xmlns="http://schemas.microsoft.com/office/infopath/2007/PartnerControls"/>
    </SomfyDocumentTypeTaxHTField>
    <SomfyTagsTaxHTField xmlns="20434CEC-F224-445D-89C8-DA7D5882575D">
      <Terms xmlns="http://schemas.microsoft.com/office/infopath/2007/PartnerControls"/>
    </SomfyTagsTaxHTField>
    <TaxCatchAll xmlns="579f8234-1b3a-43c6-877d-00555ce149dc" xsi:nil="true"/>
    <lcf76f155ced4ddcb4097134ff3c332f xmlns="3e1aacae-9e28-4cb9-a711-7bf6fdad1110">
      <Terms xmlns="http://schemas.microsoft.com/office/infopath/2007/PartnerControls"/>
    </lcf76f155ced4ddcb4097134ff3c332f>
    <SomfySite xmlns="579f8234-1b3a-43c6-877d-00555ce149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198A4C9DBE41DC9E4CEB39D1D3D20B00DB39C438DF6EDA418DF2A590C03B882E" ma:contentTypeVersion="16" ma:contentTypeDescription="Create a new document." ma:contentTypeScope="" ma:versionID="14d251fc83959c107b34af4afbcdf626">
  <xsd:schema xmlns:xsd="http://www.w3.org/2001/XMLSchema" xmlns:xs="http://www.w3.org/2001/XMLSchema" xmlns:p="http://schemas.microsoft.com/office/2006/metadata/properties" xmlns:ns2="20434CEC-F224-445D-89C8-DA7D5882575D" xmlns:ns3="579f8234-1b3a-43c6-877d-00555ce149dc" xmlns:ns4="3e1aacae-9e28-4cb9-a711-7bf6fdad1110" targetNamespace="http://schemas.microsoft.com/office/2006/metadata/properties" ma:root="true" ma:fieldsID="e3cccb47932b71a2dd86f71beb38e40a" ns2:_="" ns3:_="" ns4:_="">
    <xsd:import namespace="20434CEC-F224-445D-89C8-DA7D5882575D"/>
    <xsd:import namespace="579f8234-1b3a-43c6-877d-00555ce149dc"/>
    <xsd:import namespace="3e1aacae-9e28-4cb9-a711-7bf6fdad1110"/>
    <xsd:element name="properties">
      <xsd:complexType>
        <xsd:sequence>
          <xsd:element name="documentManagement">
            <xsd:complexType>
              <xsd:all>
                <xsd:element ref="ns2:SomfyTagsTaxHTField" minOccurs="0"/>
                <xsd:element ref="ns2:SomfyDocumentTypeTaxHTField" minOccurs="0"/>
                <xsd:element ref="ns3:SomfySite" minOccurs="0"/>
                <xsd:element ref="ns3:TaxCatchAll" minOccurs="0"/>
                <xsd:element ref="ns4:MediaServiceMetadata" minOccurs="0"/>
                <xsd:element ref="ns4:MediaServiceFastMetadata" minOccurs="0"/>
                <xsd:element ref="ns3:SharedWithUsers" minOccurs="0"/>
                <xsd:element ref="ns3:SharedWithDetails" minOccurs="0"/>
                <xsd:element ref="ns4:lcf76f155ced4ddcb4097134ff3c332f" minOccurs="0"/>
                <xsd:element ref="ns4:MediaServiceDateTaken" minOccurs="0"/>
                <xsd:element ref="ns4:MediaServiceLocation" minOccurs="0"/>
                <xsd:element ref="ns4:MediaServiceGenerationTime" minOccurs="0"/>
                <xsd:element ref="ns4:MediaServiceEventHashCode" minOccurs="0"/>
                <xsd:element ref="ns4:MediaServiceOCR" minOccurs="0"/>
                <xsd:element ref="ns4:MediaLengthInSeconds" minOccurs="0"/>
                <xsd:element ref="ns4:MediaServiceObjectDetectorVersions" minOccurs="0"/>
                <xsd:element ref="ns4:MediaServiceSearchProperti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434CEC-F224-445D-89C8-DA7D5882575D" elementFormDefault="qualified">
    <xsd:import namespace="http://schemas.microsoft.com/office/2006/documentManagement/types"/>
    <xsd:import namespace="http://schemas.microsoft.com/office/infopath/2007/PartnerControls"/>
    <xsd:element name="SomfyTagsTaxHTField" ma:index="8" nillable="true" ma:taxonomy="true" ma:internalName="SomfyTagsTaxHTField" ma:taxonomyFieldName="SomfyTags" ma:displayName="Tags" ma:fieldId="{8b81c89c-6d4b-4a9e-bfe4-626fe045d6df}" ma:taxonomyMulti="true" ma:sspId="4560a912-820e-4fa3-9fe9-00a4a9064378" ma:termSetId="3ac6d041-c917-422f-9282-66ea33c5c43a" ma:anchorId="00000000-0000-0000-0000-000000000000" ma:open="true" ma:isKeyword="false">
      <xsd:complexType>
        <xsd:sequence>
          <xsd:element ref="pc:Terms" minOccurs="0" maxOccurs="1"/>
        </xsd:sequence>
      </xsd:complexType>
    </xsd:element>
    <xsd:element name="SomfyDocumentTypeTaxHTField" ma:index="10" nillable="true" ma:taxonomy="true" ma:internalName="SomfyDocumentTypeTaxHTField" ma:taxonomyFieldName="SomfyDocumentType" ma:displayName="Document Type" ma:fieldId="{809ca003-ebd1-4854-a594-2d312d6d6983}" ma:sspId="4560a912-820e-4fa3-9fe9-00a4a9064378" ma:termSetId="8b5d468f-06c9-4f1d-a6b4-0e5e089ccb37"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79f8234-1b3a-43c6-877d-00555ce149dc" elementFormDefault="qualified">
    <xsd:import namespace="http://schemas.microsoft.com/office/2006/documentManagement/types"/>
    <xsd:import namespace="http://schemas.microsoft.com/office/infopath/2007/PartnerControls"/>
    <xsd:element name="SomfySite" ma:index="12" nillable="true" ma:displayName="Site" ma:hidden="true" ma:internalName="SomfySite">
      <xsd:simpleType>
        <xsd:restriction base="dms:Text">
          <xsd:maxLength value="255"/>
        </xsd:restriction>
      </xsd:simpleType>
    </xsd:element>
    <xsd:element name="TaxCatchAll" ma:index="13" nillable="true" ma:displayName="Taxonomy Catch All Column" ma:description="" ma:hidden="true" ma:list="{4b62be17-7237-4d73-8643-1aaf087bd901}" ma:internalName="TaxCatchAll" ma:showField="CatchAllData" ma:web="579f8234-1b3a-43c6-877d-00555ce149dc">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1aacae-9e28-4cb9-a711-7bf6fdad1110"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560a912-820e-4fa3-9fe9-00a4a9064378"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0CC633-74FE-419D-929C-9FEFF3427685}">
  <ds:schemaRefs>
    <ds:schemaRef ds:uri="http://schemas.microsoft.com/sharepoint/v3/contenttype/forms"/>
  </ds:schemaRefs>
</ds:datastoreItem>
</file>

<file path=customXml/itemProps2.xml><?xml version="1.0" encoding="utf-8"?>
<ds:datastoreItem xmlns:ds="http://schemas.openxmlformats.org/officeDocument/2006/customXml" ds:itemID="{92F3808B-8BBE-4A71-A001-A90A7F9A0D1E}">
  <ds:schemaRefs>
    <ds:schemaRef ds:uri="20434CEC-F224-445D-89C8-DA7D5882575D"/>
    <ds:schemaRef ds:uri="3e1aacae-9e28-4cb9-a711-7bf6fdad1110"/>
    <ds:schemaRef ds:uri="579f8234-1b3a-43c6-877d-00555ce149d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0EEFC37-0C5B-428C-9C4E-897683D9A0C1}">
  <ds:schemaRefs>
    <ds:schemaRef ds:uri="20434CEC-F224-445D-89C8-DA7D5882575D"/>
    <ds:schemaRef ds:uri="3e1aacae-9e28-4cb9-a711-7bf6fdad1110"/>
    <ds:schemaRef ds:uri="579f8234-1b3a-43c6-877d-00555ce14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Thème Office</Template>
  <TotalTime>0</TotalTime>
  <Words>251</Words>
  <Application>Microsoft Office PowerPoint</Application>
  <PresentationFormat>Widescreen</PresentationFormat>
  <Paragraphs>55</Paragraphs>
  <Slides>3</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vt:i4>
      </vt:variant>
    </vt:vector>
  </HeadingPairs>
  <TitlesOfParts>
    <vt:vector size="13" baseType="lpstr">
      <vt:lpstr>Apple Symbols</vt:lpstr>
      <vt:lpstr>Arial</vt:lpstr>
      <vt:lpstr>Calibri</vt:lpstr>
      <vt:lpstr>Somfy Sans</vt:lpstr>
      <vt:lpstr>Somfy Sans ExtraLight</vt:lpstr>
      <vt:lpstr>Somfy Sans Light</vt:lpstr>
      <vt:lpstr>BtoC</vt:lpstr>
      <vt:lpstr>2_BtoB</vt:lpstr>
      <vt:lpstr>BtoB</vt:lpstr>
      <vt:lpstr>1_BtoB</vt:lpstr>
      <vt:lpstr> Smoove RTS range replacement  </vt:lpstr>
      <vt:lpstr>Smoove RTS range replacement in 2025</vt:lpstr>
      <vt:lpstr>Smoove RTS range replacement in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en 3 lignes</dc:title>
  <dc:creator>Ferry, Joanna (PAR-FUB)</dc:creator>
  <cp:lastModifiedBy>HRNCIR, Jan</cp:lastModifiedBy>
  <cp:revision>1</cp:revision>
  <dcterms:created xsi:type="dcterms:W3CDTF">2022-05-02T10:02:42Z</dcterms:created>
  <dcterms:modified xsi:type="dcterms:W3CDTF">2025-04-07T07:49:22Z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cb221a-6e97-4d92-b656-ecf531a71c86_Enabled">
    <vt:lpwstr>true</vt:lpwstr>
  </property>
  <property fmtid="{D5CDD505-2E9C-101B-9397-08002B2CF9AE}" pid="3" name="MSIP_Label_afcb221a-6e97-4d92-b656-ecf531a71c86_SetDate">
    <vt:lpwstr>2022-11-18T09:51:33Z</vt:lpwstr>
  </property>
  <property fmtid="{D5CDD505-2E9C-101B-9397-08002B2CF9AE}" pid="4" name="MSIP_Label_afcb221a-6e97-4d92-b656-ecf531a71c86_Method">
    <vt:lpwstr>Standard</vt:lpwstr>
  </property>
  <property fmtid="{D5CDD505-2E9C-101B-9397-08002B2CF9AE}" pid="5" name="MSIP_Label_afcb221a-6e97-4d92-b656-ecf531a71c86_Name">
    <vt:lpwstr>General</vt:lpwstr>
  </property>
  <property fmtid="{D5CDD505-2E9C-101B-9397-08002B2CF9AE}" pid="6" name="MSIP_Label_afcb221a-6e97-4d92-b656-ecf531a71c86_SiteId">
    <vt:lpwstr>6f2633ea-c60d-4a07-be1c-b5cd19f27133</vt:lpwstr>
  </property>
  <property fmtid="{D5CDD505-2E9C-101B-9397-08002B2CF9AE}" pid="7" name="MSIP_Label_afcb221a-6e97-4d92-b656-ecf531a71c86_ActionId">
    <vt:lpwstr>a5b01d10-b8c9-409f-8729-884a06ec42b7</vt:lpwstr>
  </property>
  <property fmtid="{D5CDD505-2E9C-101B-9397-08002B2CF9AE}" pid="8" name="MSIP_Label_afcb221a-6e97-4d92-b656-ecf531a71c86_ContentBits">
    <vt:lpwstr>0</vt:lpwstr>
  </property>
  <property fmtid="{D5CDD505-2E9C-101B-9397-08002B2CF9AE}" pid="9" name="ContentTypeId">
    <vt:lpwstr>0x010100E9198A4C9DBE41DC9E4CEB39D1D3D20B00DB39C438DF6EDA418DF2A590C03B882E</vt:lpwstr>
  </property>
  <property fmtid="{D5CDD505-2E9C-101B-9397-08002B2CF9AE}" pid="10" name="MediaServiceImageTags">
    <vt:lpwstr/>
  </property>
  <property fmtid="{D5CDD505-2E9C-101B-9397-08002B2CF9AE}" pid="11" name="SomfyDocumentType">
    <vt:lpwstr/>
  </property>
  <property fmtid="{D5CDD505-2E9C-101B-9397-08002B2CF9AE}" pid="12" name="SomfyTags">
    <vt:lpwstr/>
  </property>
</Properties>
</file>